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291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92104" y="737628"/>
            <a:ext cx="6874191" cy="568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chemeClr val="tx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1" i="0">
                <a:solidFill>
                  <a:srgbClr val="00B3EF"/>
                </a:solidFill>
                <a:latin typeface="Impact"/>
                <a:cs typeface="Impact"/>
              </a:defRPr>
            </a:lvl1pPr>
          </a:lstStyle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chemeClr val="tx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1" i="0">
                <a:solidFill>
                  <a:srgbClr val="00B3EF"/>
                </a:solidFill>
                <a:latin typeface="Impact"/>
                <a:cs typeface="Impact"/>
              </a:defRPr>
            </a:lvl1pPr>
          </a:lstStyle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chemeClr val="tx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1" i="0">
                <a:solidFill>
                  <a:srgbClr val="00B3EF"/>
                </a:solidFill>
                <a:latin typeface="Impact"/>
                <a:cs typeface="Impact"/>
              </a:defRPr>
            </a:lvl1pPr>
          </a:lstStyle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chemeClr val="tx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1" i="0">
                <a:solidFill>
                  <a:srgbClr val="00B3EF"/>
                </a:solidFill>
                <a:latin typeface="Impact"/>
                <a:cs typeface="Impact"/>
              </a:defRPr>
            </a:lvl1pPr>
          </a:lstStyle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1" i="0">
                <a:solidFill>
                  <a:srgbClr val="00B3EF"/>
                </a:solidFill>
                <a:latin typeface="Impact"/>
                <a:cs typeface="Impact"/>
              </a:defRPr>
            </a:lvl1pPr>
          </a:lstStyle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07076" y="1323657"/>
            <a:ext cx="9044305" cy="5458460"/>
          </a:xfrm>
          <a:custGeom>
            <a:avLst/>
            <a:gdLst/>
            <a:ahLst/>
            <a:cxnLst/>
            <a:rect l="l" t="t" r="r" b="b"/>
            <a:pathLst>
              <a:path w="9044305" h="5458459">
                <a:moveTo>
                  <a:pt x="0" y="5457955"/>
                </a:moveTo>
                <a:lnTo>
                  <a:pt x="9044250" y="5457955"/>
                </a:lnTo>
                <a:lnTo>
                  <a:pt x="9044250" y="0"/>
                </a:lnTo>
                <a:lnTo>
                  <a:pt x="0" y="0"/>
                </a:lnTo>
                <a:lnTo>
                  <a:pt x="0" y="5457955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07076" y="494601"/>
            <a:ext cx="9044305" cy="829310"/>
          </a:xfrm>
          <a:custGeom>
            <a:avLst/>
            <a:gdLst/>
            <a:ahLst/>
            <a:cxnLst/>
            <a:rect l="l" t="t" r="r" b="b"/>
            <a:pathLst>
              <a:path w="9044305" h="829310">
                <a:moveTo>
                  <a:pt x="0" y="0"/>
                </a:moveTo>
                <a:lnTo>
                  <a:pt x="9044250" y="0"/>
                </a:lnTo>
                <a:lnTo>
                  <a:pt x="9044250" y="829055"/>
                </a:lnTo>
                <a:lnTo>
                  <a:pt x="0" y="829055"/>
                </a:lnTo>
                <a:lnTo>
                  <a:pt x="0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07076" y="6781613"/>
            <a:ext cx="9044305" cy="496570"/>
          </a:xfrm>
          <a:custGeom>
            <a:avLst/>
            <a:gdLst/>
            <a:ahLst/>
            <a:cxnLst/>
            <a:rect l="l" t="t" r="r" b="b"/>
            <a:pathLst>
              <a:path w="9044305" h="496570">
                <a:moveTo>
                  <a:pt x="0" y="0"/>
                </a:moveTo>
                <a:lnTo>
                  <a:pt x="9044250" y="0"/>
                </a:lnTo>
                <a:lnTo>
                  <a:pt x="9044250" y="496178"/>
                </a:lnTo>
                <a:lnTo>
                  <a:pt x="0" y="496178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569211" y="6854080"/>
            <a:ext cx="2358072" cy="2947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16204" y="737628"/>
            <a:ext cx="1425991" cy="568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chemeClr val="tx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37031" y="2034507"/>
            <a:ext cx="7984337" cy="428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68447" y="6882843"/>
            <a:ext cx="274320" cy="209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" b="1" i="0">
                <a:solidFill>
                  <a:srgbClr val="00B3EF"/>
                </a:solidFill>
                <a:latin typeface="Impact"/>
                <a:cs typeface="Impact"/>
              </a:defRPr>
            </a:lvl1pPr>
          </a:lstStyle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1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1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1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mailto:sliu@852cmd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61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jpg"/><Relationship Id="rId5" Type="http://schemas.openxmlformats.org/officeDocument/2006/relationships/image" Target="../media/image86.jp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codex.wordpress.org/Installing_WordPres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woothemes.com/document/webhooks/" TargetMode="External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jpg"/><Relationship Id="rId7" Type="http://schemas.openxmlformats.org/officeDocument/2006/relationships/image" Target="../media/image221.png"/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g"/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g"/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6.png"/><Relationship Id="rId7" Type="http://schemas.openxmlformats.org/officeDocument/2006/relationships/image" Target="../media/image249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10" Type="http://schemas.openxmlformats.org/officeDocument/2006/relationships/image" Target="../media/image252.png"/><Relationship Id="rId4" Type="http://schemas.openxmlformats.org/officeDocument/2006/relationships/image" Target="../media/image14.png"/><Relationship Id="rId9" Type="http://schemas.openxmlformats.org/officeDocument/2006/relationships/image" Target="../media/image25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g"/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076" y="1323657"/>
            <a:ext cx="9044305" cy="3899535"/>
          </a:xfrm>
          <a:custGeom>
            <a:avLst/>
            <a:gdLst/>
            <a:ahLst/>
            <a:cxnLst/>
            <a:rect l="l" t="t" r="r" b="b"/>
            <a:pathLst>
              <a:path w="9044305" h="3899535">
                <a:moveTo>
                  <a:pt x="0" y="3899446"/>
                </a:moveTo>
                <a:lnTo>
                  <a:pt x="9044250" y="3899446"/>
                </a:lnTo>
                <a:lnTo>
                  <a:pt x="9044250" y="0"/>
                </a:lnTo>
                <a:lnTo>
                  <a:pt x="0" y="0"/>
                </a:lnTo>
                <a:lnTo>
                  <a:pt x="0" y="3899446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7076" y="494601"/>
            <a:ext cx="9044305" cy="829310"/>
          </a:xfrm>
          <a:custGeom>
            <a:avLst/>
            <a:gdLst/>
            <a:ahLst/>
            <a:cxnLst/>
            <a:rect l="l" t="t" r="r" b="b"/>
            <a:pathLst>
              <a:path w="9044305" h="829310">
                <a:moveTo>
                  <a:pt x="0" y="0"/>
                </a:moveTo>
                <a:lnTo>
                  <a:pt x="9044250" y="0"/>
                </a:lnTo>
                <a:lnTo>
                  <a:pt x="9044250" y="829055"/>
                </a:lnTo>
                <a:lnTo>
                  <a:pt x="0" y="829055"/>
                </a:lnTo>
                <a:lnTo>
                  <a:pt x="0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4058" y="6918928"/>
            <a:ext cx="2251959" cy="182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7076" y="5223103"/>
            <a:ext cx="9044305" cy="2054860"/>
          </a:xfrm>
          <a:custGeom>
            <a:avLst/>
            <a:gdLst/>
            <a:ahLst/>
            <a:cxnLst/>
            <a:rect l="l" t="t" r="r" b="b"/>
            <a:pathLst>
              <a:path w="9044305" h="2054859">
                <a:moveTo>
                  <a:pt x="0" y="0"/>
                </a:moveTo>
                <a:lnTo>
                  <a:pt x="9044250" y="0"/>
                </a:lnTo>
                <a:lnTo>
                  <a:pt x="9044250" y="2054689"/>
                </a:lnTo>
                <a:lnTo>
                  <a:pt x="0" y="2054689"/>
                </a:lnTo>
                <a:lnTo>
                  <a:pt x="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93615" y="2315133"/>
            <a:ext cx="7076440" cy="11087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54430" marR="5080" indent="-1142365">
              <a:lnSpc>
                <a:spcPct val="100000"/>
              </a:lnSpc>
              <a:spcBef>
                <a:spcPts val="110"/>
              </a:spcBef>
            </a:pPr>
            <a:r>
              <a:rPr dirty="0">
                <a:solidFill>
                  <a:srgbClr val="FFFFFF"/>
                </a:solidFill>
              </a:rPr>
              <a:t>How to </a:t>
            </a:r>
            <a:r>
              <a:rPr spc="15" dirty="0">
                <a:solidFill>
                  <a:srgbClr val="FFFFFF"/>
                </a:solidFill>
              </a:rPr>
              <a:t>Start </a:t>
            </a:r>
            <a:r>
              <a:rPr spc="5" dirty="0">
                <a:solidFill>
                  <a:srgbClr val="FFFFFF"/>
                </a:solidFill>
              </a:rPr>
              <a:t>a </a:t>
            </a:r>
            <a:r>
              <a:rPr dirty="0">
                <a:solidFill>
                  <a:srgbClr val="FFFFFF"/>
                </a:solidFill>
              </a:rPr>
              <a:t>WordPress E-commerce  site using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WooCommerce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358160" y="5318384"/>
            <a:ext cx="1347470" cy="160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2950" spc="5" dirty="0">
                <a:solidFill>
                  <a:srgbClr val="00B3EF"/>
                </a:solidFill>
                <a:latin typeface="Impact"/>
                <a:cs typeface="Impact"/>
              </a:rPr>
              <a:t>@SzeLiu</a:t>
            </a:r>
            <a:endParaRPr sz="2950">
              <a:latin typeface="Impact"/>
              <a:cs typeface="Impac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algn="ctr">
              <a:lnSpc>
                <a:spcPts val="3529"/>
              </a:lnSpc>
            </a:pPr>
            <a:r>
              <a:rPr sz="2950" spc="10" dirty="0">
                <a:solidFill>
                  <a:srgbClr val="00B3EF"/>
                </a:solidFill>
                <a:latin typeface="Impact"/>
                <a:cs typeface="Impact"/>
              </a:rPr>
              <a:t>#W</a:t>
            </a:r>
            <a:r>
              <a:rPr sz="2950" spc="5" dirty="0">
                <a:solidFill>
                  <a:srgbClr val="00B3EF"/>
                </a:solidFill>
                <a:latin typeface="Impact"/>
                <a:cs typeface="Impact"/>
              </a:rPr>
              <a:t>CMIA</a:t>
            </a:r>
            <a:endParaRPr sz="2950">
              <a:latin typeface="Impact"/>
              <a:cs typeface="Impact"/>
            </a:endParaRPr>
          </a:p>
          <a:p>
            <a:pPr algn="ctr">
              <a:lnSpc>
                <a:spcPts val="1730"/>
              </a:lnSpc>
            </a:pPr>
            <a:r>
              <a:rPr sz="1450" spc="15" dirty="0">
                <a:solidFill>
                  <a:srgbClr val="00B3EF"/>
                </a:solidFill>
                <a:latin typeface="Impact"/>
                <a:cs typeface="Impact"/>
              </a:rPr>
              <a:t>May </a:t>
            </a:r>
            <a:r>
              <a:rPr sz="1450" spc="10" dirty="0">
                <a:solidFill>
                  <a:srgbClr val="00B3EF"/>
                </a:solidFill>
                <a:latin typeface="Impact"/>
                <a:cs typeface="Impact"/>
              </a:rPr>
              <a:t>30,</a:t>
            </a:r>
            <a:r>
              <a:rPr sz="1450" spc="-25" dirty="0">
                <a:solidFill>
                  <a:srgbClr val="00B3EF"/>
                </a:solidFill>
                <a:latin typeface="Impact"/>
                <a:cs typeface="Impact"/>
              </a:rPr>
              <a:t> </a:t>
            </a:r>
            <a:r>
              <a:rPr sz="1450" spc="15" dirty="0">
                <a:solidFill>
                  <a:srgbClr val="00B3EF"/>
                </a:solidFill>
                <a:latin typeface="Impact"/>
                <a:cs typeface="Impact"/>
              </a:rPr>
              <a:t>2015</a:t>
            </a:r>
            <a:endParaRPr sz="1450">
              <a:latin typeface="Impact"/>
              <a:cs typeface="Impac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27284" y="5871027"/>
            <a:ext cx="2358059" cy="2947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6904" y="3328098"/>
            <a:ext cx="3471240" cy="12164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23716" y="3464944"/>
            <a:ext cx="718692" cy="846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7657" y="737628"/>
            <a:ext cx="736854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dirty="0">
                <a:latin typeface="Impact"/>
                <a:cs typeface="Impact"/>
              </a:rPr>
              <a:t>Installation </a:t>
            </a:r>
            <a:r>
              <a:rPr sz="3550" spc="5" dirty="0">
                <a:latin typeface="Impact"/>
                <a:cs typeface="Impact"/>
              </a:rPr>
              <a:t>– </a:t>
            </a:r>
            <a:r>
              <a:rPr sz="3550" dirty="0">
                <a:latin typeface="Impact"/>
                <a:cs typeface="Impact"/>
              </a:rPr>
              <a:t>WooCommerce</a:t>
            </a:r>
            <a:r>
              <a:rPr sz="3550" spc="-15" dirty="0">
                <a:latin typeface="Impact"/>
                <a:cs typeface="Impact"/>
              </a:rPr>
              <a:t> </a:t>
            </a:r>
            <a:r>
              <a:rPr sz="3550" dirty="0">
                <a:latin typeface="Impact"/>
                <a:cs typeface="Impact"/>
              </a:rPr>
              <a:t>Activation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8083" y="2077355"/>
            <a:ext cx="7882229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63239" y="2153000"/>
            <a:ext cx="951807" cy="1118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25594" y="2188469"/>
            <a:ext cx="735965" cy="898525"/>
          </a:xfrm>
          <a:custGeom>
            <a:avLst/>
            <a:gdLst/>
            <a:ahLst/>
            <a:cxnLst/>
            <a:rect l="l" t="t" r="r" b="b"/>
            <a:pathLst>
              <a:path w="735964" h="898525">
                <a:moveTo>
                  <a:pt x="735883" y="0"/>
                </a:moveTo>
                <a:lnTo>
                  <a:pt x="0" y="898282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09798" y="2987103"/>
            <a:ext cx="111760" cy="118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923601" y="1495463"/>
            <a:ext cx="4486275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Click </a:t>
            </a:r>
            <a:r>
              <a:rPr sz="1750" spc="-145" dirty="0">
                <a:solidFill>
                  <a:srgbClr val="FF0000"/>
                </a:solidFill>
                <a:latin typeface="DejaVu Sans"/>
                <a:cs typeface="DejaVu Sans"/>
              </a:rPr>
              <a:t>“Install </a:t>
            </a:r>
            <a:r>
              <a:rPr sz="1750" spc="-200" dirty="0">
                <a:solidFill>
                  <a:srgbClr val="FF0000"/>
                </a:solidFill>
                <a:latin typeface="DejaVu Sans"/>
                <a:cs typeface="DejaVu Sans"/>
              </a:rPr>
              <a:t>WooCommerce </a:t>
            </a:r>
            <a:r>
              <a:rPr sz="1750" spc="-210" dirty="0">
                <a:solidFill>
                  <a:srgbClr val="FF0000"/>
                </a:solidFill>
                <a:latin typeface="DejaVu Sans"/>
                <a:cs typeface="DejaVu Sans"/>
              </a:rPr>
              <a:t>Pages”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sz="1750" spc="-140" dirty="0">
                <a:solidFill>
                  <a:srgbClr val="FF0000"/>
                </a:solidFill>
                <a:latin typeface="DejaVu Sans"/>
                <a:cs typeface="DejaVu Sans"/>
              </a:rPr>
              <a:t>install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 default </a:t>
            </a:r>
            <a:r>
              <a:rPr sz="1750" spc="-200" dirty="0">
                <a:solidFill>
                  <a:srgbClr val="FF0000"/>
                </a:solidFill>
                <a:latin typeface="DejaVu Sans"/>
                <a:cs typeface="DejaVu Sans"/>
              </a:rPr>
              <a:t>WooCommerce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pages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10</a:t>
            </a:fld>
            <a:endParaRPr spc="15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0023" y="737628"/>
            <a:ext cx="417322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dirty="0">
                <a:latin typeface="Impact"/>
                <a:cs typeface="Impact"/>
              </a:rPr>
              <a:t>Orders </a:t>
            </a:r>
            <a:r>
              <a:rPr sz="3550" spc="5" dirty="0">
                <a:latin typeface="Impact"/>
                <a:cs typeface="Impact"/>
              </a:rPr>
              <a:t>– </a:t>
            </a:r>
            <a:r>
              <a:rPr sz="3550" dirty="0">
                <a:latin typeface="Impact"/>
                <a:cs typeface="Impact"/>
              </a:rPr>
              <a:t>Order</a:t>
            </a:r>
            <a:r>
              <a:rPr sz="3550" spc="-55" dirty="0">
                <a:latin typeface="Impact"/>
                <a:cs typeface="Impact"/>
              </a:rPr>
              <a:t> </a:t>
            </a:r>
            <a:r>
              <a:rPr sz="3550" dirty="0">
                <a:latin typeface="Impact"/>
                <a:cs typeface="Impact"/>
              </a:rPr>
              <a:t>Actions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31563" y="2077355"/>
            <a:ext cx="7795272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06681" y="2643454"/>
            <a:ext cx="2988424" cy="195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57263" y="3574465"/>
            <a:ext cx="91440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63176" y="2676457"/>
            <a:ext cx="2876550" cy="1843405"/>
          </a:xfrm>
          <a:custGeom>
            <a:avLst/>
            <a:gdLst/>
            <a:ahLst/>
            <a:cxnLst/>
            <a:rect l="l" t="t" r="r" b="b"/>
            <a:pathLst>
              <a:path w="2876550" h="1843404">
                <a:moveTo>
                  <a:pt x="0" y="0"/>
                </a:moveTo>
                <a:lnTo>
                  <a:pt x="2875980" y="0"/>
                </a:lnTo>
                <a:lnTo>
                  <a:pt x="2875980" y="1843013"/>
                </a:lnTo>
                <a:lnTo>
                  <a:pt x="0" y="1843013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444832" y="1619440"/>
            <a:ext cx="3469004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Perform diﬀerent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actions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sz="1750" spc="-200" dirty="0">
                <a:solidFill>
                  <a:srgbClr val="FF0000"/>
                </a:solidFill>
                <a:latin typeface="DejaVu Sans"/>
                <a:cs typeface="DejaVu Sans"/>
              </a:rPr>
              <a:t>an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order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69721" y="1895297"/>
            <a:ext cx="290945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14338" y="1920178"/>
            <a:ext cx="1905" cy="699135"/>
          </a:xfrm>
          <a:custGeom>
            <a:avLst/>
            <a:gdLst/>
            <a:ahLst/>
            <a:cxnLst/>
            <a:rect l="l" t="t" r="r" b="b"/>
            <a:pathLst>
              <a:path w="1904" h="699135">
                <a:moveTo>
                  <a:pt x="1533" y="0"/>
                </a:moveTo>
                <a:lnTo>
                  <a:pt x="0" y="698971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56183" y="2529344"/>
            <a:ext cx="116624" cy="1147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100</a:t>
            </a:fld>
            <a:endParaRPr spc="15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08824" y="737628"/>
            <a:ext cx="383540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dirty="0">
                <a:latin typeface="Impact"/>
                <a:cs typeface="Impact"/>
              </a:rPr>
              <a:t>Orders </a:t>
            </a:r>
            <a:r>
              <a:rPr sz="3550" spc="5" dirty="0">
                <a:latin typeface="Impact"/>
                <a:cs typeface="Impact"/>
              </a:rPr>
              <a:t>– </a:t>
            </a:r>
            <a:r>
              <a:rPr sz="3550" dirty="0">
                <a:latin typeface="Impact"/>
                <a:cs typeface="Impact"/>
              </a:rPr>
              <a:t>Order</a:t>
            </a:r>
            <a:r>
              <a:rPr sz="3550" spc="-55" dirty="0">
                <a:latin typeface="Impact"/>
                <a:cs typeface="Impact"/>
              </a:rPr>
              <a:t> </a:t>
            </a:r>
            <a:r>
              <a:rPr sz="3550" dirty="0">
                <a:latin typeface="Impact"/>
                <a:cs typeface="Impact"/>
              </a:rPr>
              <a:t>Notes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8012" y="2077355"/>
            <a:ext cx="7942376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14745" y="2381592"/>
            <a:ext cx="2988424" cy="3828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65327" y="4247806"/>
            <a:ext cx="91440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70602" y="2411994"/>
            <a:ext cx="2876550" cy="3719195"/>
          </a:xfrm>
          <a:custGeom>
            <a:avLst/>
            <a:gdLst/>
            <a:ahLst/>
            <a:cxnLst/>
            <a:rect l="l" t="t" r="r" b="b"/>
            <a:pathLst>
              <a:path w="2876550" h="3719195">
                <a:moveTo>
                  <a:pt x="0" y="0"/>
                </a:moveTo>
                <a:lnTo>
                  <a:pt x="2875980" y="0"/>
                </a:lnTo>
                <a:lnTo>
                  <a:pt x="2875980" y="3719082"/>
                </a:lnTo>
                <a:lnTo>
                  <a:pt x="0" y="3719082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948349" y="1510614"/>
            <a:ext cx="268287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195" dirty="0">
                <a:solidFill>
                  <a:srgbClr val="FF0000"/>
                </a:solidFill>
                <a:latin typeface="DejaVu Sans"/>
                <a:cs typeface="DejaVu Sans"/>
              </a:rPr>
              <a:t>Review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or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delete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order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notes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65568" y="1816332"/>
            <a:ext cx="290945" cy="6359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12697" y="1843187"/>
            <a:ext cx="0" cy="419734"/>
          </a:xfrm>
          <a:custGeom>
            <a:avLst/>
            <a:gdLst/>
            <a:ahLst/>
            <a:cxnLst/>
            <a:rect l="l" t="t" r="r" b="b"/>
            <a:pathLst>
              <a:path h="419735">
                <a:moveTo>
                  <a:pt x="0" y="0"/>
                </a:moveTo>
                <a:lnTo>
                  <a:pt x="0" y="419562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54379" y="2173046"/>
            <a:ext cx="116624" cy="114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101</a:t>
            </a:fld>
            <a:endParaRPr spc="15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3957" y="737628"/>
            <a:ext cx="328549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spc="5" dirty="0"/>
              <a:t>– </a:t>
            </a:r>
            <a:r>
              <a:rPr dirty="0"/>
              <a:t>Add</a:t>
            </a:r>
            <a:r>
              <a:rPr spc="-55" dirty="0"/>
              <a:t> </a:t>
            </a:r>
            <a:r>
              <a:rPr dirty="0"/>
              <a:t>Note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6585" y="2077355"/>
            <a:ext cx="7985226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39942" y="3345878"/>
            <a:ext cx="3175457" cy="1970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86104" y="4285208"/>
            <a:ext cx="91440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96232" y="3378949"/>
            <a:ext cx="3066415" cy="1859914"/>
          </a:xfrm>
          <a:custGeom>
            <a:avLst/>
            <a:gdLst/>
            <a:ahLst/>
            <a:cxnLst/>
            <a:rect l="l" t="t" r="r" b="b"/>
            <a:pathLst>
              <a:path w="3066415" h="1859914">
                <a:moveTo>
                  <a:pt x="0" y="0"/>
                </a:moveTo>
                <a:lnTo>
                  <a:pt x="3066054" y="0"/>
                </a:lnTo>
                <a:lnTo>
                  <a:pt x="3066054" y="1859541"/>
                </a:lnTo>
                <a:lnTo>
                  <a:pt x="0" y="1859541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716955" y="5947181"/>
            <a:ext cx="3357879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Add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note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sz="1750" spc="-185" dirty="0">
                <a:solidFill>
                  <a:srgbClr val="FF0000"/>
                </a:solidFill>
                <a:latin typeface="DejaVu Sans"/>
                <a:cs typeface="DejaVu Sans"/>
              </a:rPr>
              <a:t>customer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or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private 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note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sz="1750" spc="-140" dirty="0">
                <a:solidFill>
                  <a:srgbClr val="FF0000"/>
                </a:solidFill>
                <a:latin typeface="DejaVu Sans"/>
                <a:cs typeface="DejaVu Sans"/>
              </a:rPr>
              <a:t>other </a:t>
            </a:r>
            <a:r>
              <a:rPr sz="1750" spc="-204" dirty="0">
                <a:solidFill>
                  <a:srgbClr val="FF0000"/>
                </a:solidFill>
                <a:latin typeface="DejaVu Sans"/>
                <a:cs typeface="DejaVu Sans"/>
              </a:rPr>
              <a:t>team</a:t>
            </a:r>
            <a:r>
              <a:rPr sz="1750" spc="-215" dirty="0">
                <a:solidFill>
                  <a:srgbClr val="FF0000"/>
                </a:solidFill>
                <a:latin typeface="DejaVu Sans"/>
                <a:cs typeface="DejaVu Sans"/>
              </a:rPr>
              <a:t> members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65568" y="5270270"/>
            <a:ext cx="290945" cy="6109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12697" y="5420147"/>
            <a:ext cx="0" cy="396875"/>
          </a:xfrm>
          <a:custGeom>
            <a:avLst/>
            <a:gdLst/>
            <a:ahLst/>
            <a:cxnLst/>
            <a:rect l="l" t="t" r="r" b="b"/>
            <a:pathLst>
              <a:path h="396875">
                <a:moveTo>
                  <a:pt x="0" y="396546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54379" y="5395226"/>
            <a:ext cx="116624" cy="114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102</a:t>
            </a:fld>
            <a:endParaRPr spc="15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3420" y="737628"/>
            <a:ext cx="450532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WooCommerce</a:t>
            </a:r>
            <a:r>
              <a:rPr spc="-35" dirty="0"/>
              <a:t> </a:t>
            </a:r>
            <a:r>
              <a:rPr dirty="0"/>
              <a:t>Widgets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1729" y="2077355"/>
            <a:ext cx="8134934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103</a:t>
            </a:fld>
            <a:endParaRPr spc="15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3820" y="737628"/>
            <a:ext cx="4005579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WooCommerce</a:t>
            </a:r>
            <a:r>
              <a:rPr spc="-30" dirty="0"/>
              <a:t> </a:t>
            </a:r>
            <a:r>
              <a:rPr dirty="0"/>
              <a:t>Roles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37031" y="2034507"/>
            <a:ext cx="7820025" cy="4287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51790" indent="-339090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351790" algn="l"/>
                <a:tab pos="352425" algn="l"/>
              </a:tabLst>
            </a:pPr>
            <a:r>
              <a:rPr sz="2950" spc="5" dirty="0">
                <a:latin typeface="Liberation Sans Narrow"/>
                <a:cs typeface="Liberation Sans Narrow"/>
              </a:rPr>
              <a:t>Customer</a:t>
            </a:r>
            <a:r>
              <a:rPr sz="2950" spc="-5" dirty="0">
                <a:latin typeface="Liberation Sans Narrow"/>
                <a:cs typeface="Liberation Sans Narrow"/>
              </a:rPr>
              <a:t> </a:t>
            </a:r>
            <a:r>
              <a:rPr sz="2950" spc="5" dirty="0">
                <a:latin typeface="Liberation Sans Narrow"/>
                <a:cs typeface="Liberation Sans Narrow"/>
              </a:rPr>
              <a:t>Roles</a:t>
            </a:r>
            <a:endParaRPr sz="2950">
              <a:latin typeface="Liberation Sans Narrow"/>
              <a:cs typeface="Liberation Sans Narrow"/>
            </a:endParaRPr>
          </a:p>
          <a:p>
            <a:pPr marL="753745" marR="5080" lvl="1" indent="-288925">
              <a:lnSpc>
                <a:spcPct val="80400"/>
              </a:lnSpc>
              <a:spcBef>
                <a:spcPts val="630"/>
              </a:spcBef>
              <a:buFont typeface="Arial"/>
              <a:buChar char="–"/>
              <a:tabLst>
                <a:tab pos="748030" algn="l"/>
              </a:tabLst>
            </a:pPr>
            <a:r>
              <a:rPr sz="2550" spc="10" dirty="0">
                <a:latin typeface="Liberation Sans Narrow"/>
                <a:cs typeface="Liberation Sans Narrow"/>
              </a:rPr>
              <a:t>A </a:t>
            </a:r>
            <a:r>
              <a:rPr sz="2550" spc="5" dirty="0">
                <a:latin typeface="Liberation Sans Narrow"/>
                <a:cs typeface="Liberation Sans Narrow"/>
              </a:rPr>
              <a:t>customer has read access </a:t>
            </a:r>
            <a:r>
              <a:rPr sz="2550" spc="-25" dirty="0">
                <a:latin typeface="Liberation Sans Narrow"/>
                <a:cs typeface="Liberation Sans Narrow"/>
              </a:rPr>
              <a:t>only, </a:t>
            </a:r>
            <a:r>
              <a:rPr sz="2550" spc="5" dirty="0">
                <a:latin typeface="Liberation Sans Narrow"/>
                <a:cs typeface="Liberation Sans Narrow"/>
              </a:rPr>
              <a:t>which </a:t>
            </a:r>
            <a:r>
              <a:rPr sz="2550" dirty="0">
                <a:latin typeface="Liberation Sans Narrow"/>
                <a:cs typeface="Liberation Sans Narrow"/>
              </a:rPr>
              <a:t>is </a:t>
            </a:r>
            <a:r>
              <a:rPr sz="2550" spc="5" dirty="0">
                <a:latin typeface="Liberation Sans Narrow"/>
                <a:cs typeface="Liberation Sans Narrow"/>
              </a:rPr>
              <a:t>used </a:t>
            </a:r>
            <a:r>
              <a:rPr sz="2550" dirty="0">
                <a:latin typeface="Liberation Sans Narrow"/>
                <a:cs typeface="Liberation Sans Narrow"/>
              </a:rPr>
              <a:t>if </a:t>
            </a:r>
            <a:r>
              <a:rPr sz="2550" spc="5" dirty="0">
                <a:latin typeface="Liberation Sans Narrow"/>
                <a:cs typeface="Liberation Sans Narrow"/>
              </a:rPr>
              <a:t>a user  registers via the checkout process. This </a:t>
            </a:r>
            <a:r>
              <a:rPr sz="2550" dirty="0">
                <a:latin typeface="Liberation Sans Narrow"/>
                <a:cs typeface="Liberation Sans Narrow"/>
              </a:rPr>
              <a:t>is </a:t>
            </a:r>
            <a:r>
              <a:rPr sz="2550" spc="5" dirty="0">
                <a:latin typeface="Liberation Sans Narrow"/>
                <a:cs typeface="Liberation Sans Narrow"/>
              </a:rPr>
              <a:t>equivalent status  </a:t>
            </a:r>
            <a:r>
              <a:rPr sz="2550" dirty="0">
                <a:latin typeface="Liberation Sans Narrow"/>
                <a:cs typeface="Liberation Sans Narrow"/>
              </a:rPr>
              <a:t>to </a:t>
            </a:r>
            <a:r>
              <a:rPr sz="2550" spc="5" dirty="0">
                <a:latin typeface="Liberation Sans Narrow"/>
                <a:cs typeface="Liberation Sans Narrow"/>
              </a:rPr>
              <a:t>a normal blog</a:t>
            </a:r>
            <a:r>
              <a:rPr sz="2550" dirty="0">
                <a:latin typeface="Liberation Sans Narrow"/>
                <a:cs typeface="Liberation Sans Narrow"/>
              </a:rPr>
              <a:t> </a:t>
            </a:r>
            <a:r>
              <a:rPr sz="2550" spc="-5" dirty="0">
                <a:latin typeface="Liberation Sans Narrow"/>
                <a:cs typeface="Liberation Sans Narrow"/>
              </a:rPr>
              <a:t>subscriber.</a:t>
            </a:r>
            <a:endParaRPr sz="2550">
              <a:latin typeface="Liberation Sans Narrow"/>
              <a:cs typeface="Liberation Sans Narrow"/>
            </a:endParaRPr>
          </a:p>
          <a:p>
            <a:pPr marL="351790" indent="-33909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351790" algn="l"/>
                <a:tab pos="352425" algn="l"/>
              </a:tabLst>
            </a:pPr>
            <a:r>
              <a:rPr sz="2950" spc="5" dirty="0">
                <a:latin typeface="Liberation Sans Narrow"/>
                <a:cs typeface="Liberation Sans Narrow"/>
              </a:rPr>
              <a:t>Shop Manager</a:t>
            </a:r>
            <a:r>
              <a:rPr sz="2950" spc="-10" dirty="0">
                <a:latin typeface="Liberation Sans Narrow"/>
                <a:cs typeface="Liberation Sans Narrow"/>
              </a:rPr>
              <a:t> </a:t>
            </a:r>
            <a:r>
              <a:rPr sz="2950" spc="5" dirty="0">
                <a:latin typeface="Liberation Sans Narrow"/>
                <a:cs typeface="Liberation Sans Narrow"/>
              </a:rPr>
              <a:t>Role</a:t>
            </a:r>
            <a:endParaRPr sz="2950">
              <a:latin typeface="Liberation Sans Narrow"/>
              <a:cs typeface="Liberation Sans Narrow"/>
            </a:endParaRPr>
          </a:p>
          <a:p>
            <a:pPr marL="753745" marR="95250" lvl="1" indent="-288925">
              <a:lnSpc>
                <a:spcPct val="80400"/>
              </a:lnSpc>
              <a:spcBef>
                <a:spcPts val="610"/>
              </a:spcBef>
              <a:buFont typeface="Arial"/>
              <a:buChar char="–"/>
              <a:tabLst>
                <a:tab pos="748030" algn="l"/>
              </a:tabLst>
            </a:pPr>
            <a:r>
              <a:rPr sz="2550" spc="10" dirty="0">
                <a:latin typeface="Liberation Sans Narrow"/>
                <a:cs typeface="Liberation Sans Narrow"/>
              </a:rPr>
              <a:t>Shop Manager </a:t>
            </a:r>
            <a:r>
              <a:rPr sz="2550" dirty="0">
                <a:latin typeface="Liberation Sans Narrow"/>
                <a:cs typeface="Liberation Sans Narrow"/>
              </a:rPr>
              <a:t>is </a:t>
            </a:r>
            <a:r>
              <a:rPr sz="2550" spc="5" dirty="0">
                <a:latin typeface="Liberation Sans Narrow"/>
                <a:cs typeface="Liberation Sans Narrow"/>
              </a:rPr>
              <a:t>a </a:t>
            </a:r>
            <a:r>
              <a:rPr sz="2550" dirty="0">
                <a:latin typeface="Liberation Sans Narrow"/>
                <a:cs typeface="Liberation Sans Narrow"/>
              </a:rPr>
              <a:t>role </a:t>
            </a:r>
            <a:r>
              <a:rPr sz="2550" spc="5" dirty="0">
                <a:latin typeface="Liberation Sans Narrow"/>
                <a:cs typeface="Liberation Sans Narrow"/>
              </a:rPr>
              <a:t>you can give </a:t>
            </a:r>
            <a:r>
              <a:rPr sz="2550" spc="10" dirty="0">
                <a:latin typeface="Liberation Sans Narrow"/>
                <a:cs typeface="Liberation Sans Narrow"/>
              </a:rPr>
              <a:t>someone </a:t>
            </a:r>
            <a:r>
              <a:rPr sz="2550" spc="5" dirty="0">
                <a:latin typeface="Liberation Sans Narrow"/>
                <a:cs typeface="Liberation Sans Narrow"/>
              </a:rPr>
              <a:t>you want </a:t>
            </a:r>
            <a:r>
              <a:rPr sz="2550" dirty="0">
                <a:latin typeface="Liberation Sans Narrow"/>
                <a:cs typeface="Liberation Sans Narrow"/>
              </a:rPr>
              <a:t>to  </a:t>
            </a:r>
            <a:r>
              <a:rPr sz="2550" spc="10" dirty="0">
                <a:latin typeface="Liberation Sans Narrow"/>
                <a:cs typeface="Liberation Sans Narrow"/>
              </a:rPr>
              <a:t>manage </a:t>
            </a:r>
            <a:r>
              <a:rPr sz="2550" spc="5" dirty="0">
                <a:latin typeface="Liberation Sans Narrow"/>
                <a:cs typeface="Liberation Sans Narrow"/>
              </a:rPr>
              <a:t>the shop but don’t want </a:t>
            </a:r>
            <a:r>
              <a:rPr sz="2550" dirty="0">
                <a:latin typeface="Liberation Sans Narrow"/>
                <a:cs typeface="Liberation Sans Narrow"/>
              </a:rPr>
              <a:t>to </a:t>
            </a:r>
            <a:r>
              <a:rPr sz="2550" spc="10" dirty="0">
                <a:latin typeface="Liberation Sans Narrow"/>
                <a:cs typeface="Liberation Sans Narrow"/>
              </a:rPr>
              <a:t>make </a:t>
            </a:r>
            <a:r>
              <a:rPr sz="2550" spc="5" dirty="0">
                <a:latin typeface="Liberation Sans Narrow"/>
                <a:cs typeface="Liberation Sans Narrow"/>
              </a:rPr>
              <a:t>admin. They’re  granted the following</a:t>
            </a:r>
            <a:r>
              <a:rPr sz="2550" dirty="0">
                <a:latin typeface="Liberation Sans Narrow"/>
                <a:cs typeface="Liberation Sans Narrow"/>
              </a:rPr>
              <a:t> </a:t>
            </a:r>
            <a:r>
              <a:rPr sz="2550" spc="5" dirty="0">
                <a:latin typeface="Liberation Sans Narrow"/>
                <a:cs typeface="Liberation Sans Narrow"/>
              </a:rPr>
              <a:t>capabilities:</a:t>
            </a:r>
            <a:endParaRPr sz="2550">
              <a:latin typeface="Liberation Sans Narrow"/>
              <a:cs typeface="Liberation Sans Narrow"/>
            </a:endParaRPr>
          </a:p>
          <a:p>
            <a:pPr marL="1143000" lvl="2" indent="-226060">
              <a:lnSpc>
                <a:spcPts val="2575"/>
              </a:lnSpc>
              <a:spcBef>
                <a:spcPts val="20"/>
              </a:spcBef>
              <a:buFont typeface="Courier New"/>
              <a:buChar char="o"/>
              <a:tabLst>
                <a:tab pos="1143635" algn="l"/>
              </a:tabLst>
            </a:pPr>
            <a:r>
              <a:rPr sz="2150" spc="-20" dirty="0">
                <a:latin typeface="Liberation Sans Narrow"/>
                <a:cs typeface="Liberation Sans Narrow"/>
              </a:rPr>
              <a:t>View, </a:t>
            </a:r>
            <a:r>
              <a:rPr sz="2150" spc="5" dirty="0">
                <a:latin typeface="Liberation Sans Narrow"/>
                <a:cs typeface="Liberation Sans Narrow"/>
              </a:rPr>
              <a:t>edit </a:t>
            </a:r>
            <a:r>
              <a:rPr sz="2150" spc="10" dirty="0">
                <a:latin typeface="Liberation Sans Narrow"/>
                <a:cs typeface="Liberation Sans Narrow"/>
              </a:rPr>
              <a:t>and manage</a:t>
            </a:r>
            <a:r>
              <a:rPr sz="2150" spc="20" dirty="0">
                <a:latin typeface="Liberation Sans Narrow"/>
                <a:cs typeface="Liberation Sans Narrow"/>
              </a:rPr>
              <a:t> </a:t>
            </a:r>
            <a:r>
              <a:rPr sz="2150" spc="5" dirty="0">
                <a:latin typeface="Liberation Sans Narrow"/>
                <a:cs typeface="Liberation Sans Narrow"/>
              </a:rPr>
              <a:t>orders</a:t>
            </a:r>
            <a:endParaRPr sz="2150">
              <a:latin typeface="Liberation Sans Narrow"/>
              <a:cs typeface="Liberation Sans Narrow"/>
            </a:endParaRPr>
          </a:p>
          <a:p>
            <a:pPr marL="1143000" lvl="2" indent="-226060">
              <a:lnSpc>
                <a:spcPts val="2575"/>
              </a:lnSpc>
              <a:buFont typeface="Courier New"/>
              <a:buChar char="o"/>
              <a:tabLst>
                <a:tab pos="1143635" algn="l"/>
              </a:tabLst>
            </a:pPr>
            <a:r>
              <a:rPr sz="2150" spc="-20" dirty="0">
                <a:latin typeface="Liberation Sans Narrow"/>
                <a:cs typeface="Liberation Sans Narrow"/>
              </a:rPr>
              <a:t>View, </a:t>
            </a:r>
            <a:r>
              <a:rPr sz="2150" spc="5" dirty="0">
                <a:latin typeface="Liberation Sans Narrow"/>
                <a:cs typeface="Liberation Sans Narrow"/>
              </a:rPr>
              <a:t>edit </a:t>
            </a:r>
            <a:r>
              <a:rPr sz="2150" spc="10" dirty="0">
                <a:latin typeface="Liberation Sans Narrow"/>
                <a:cs typeface="Liberation Sans Narrow"/>
              </a:rPr>
              <a:t>and manage</a:t>
            </a:r>
            <a:r>
              <a:rPr sz="2150" spc="20" dirty="0">
                <a:latin typeface="Liberation Sans Narrow"/>
                <a:cs typeface="Liberation Sans Narrow"/>
              </a:rPr>
              <a:t> </a:t>
            </a:r>
            <a:r>
              <a:rPr sz="2150" spc="5" dirty="0">
                <a:latin typeface="Liberation Sans Narrow"/>
                <a:cs typeface="Liberation Sans Narrow"/>
              </a:rPr>
              <a:t>products</a:t>
            </a:r>
            <a:endParaRPr sz="2150">
              <a:latin typeface="Liberation Sans Narrow"/>
              <a:cs typeface="Liberation Sans Narrow"/>
            </a:endParaRPr>
          </a:p>
          <a:p>
            <a:pPr marL="1143000" lvl="2" indent="-226060">
              <a:lnSpc>
                <a:spcPts val="2575"/>
              </a:lnSpc>
              <a:spcBef>
                <a:spcPts val="90"/>
              </a:spcBef>
              <a:buFont typeface="Courier New"/>
              <a:buChar char="o"/>
              <a:tabLst>
                <a:tab pos="1143635" algn="l"/>
              </a:tabLst>
            </a:pPr>
            <a:r>
              <a:rPr sz="2150" dirty="0">
                <a:latin typeface="Liberation Sans Narrow"/>
                <a:cs typeface="Liberation Sans Narrow"/>
              </a:rPr>
              <a:t>View </a:t>
            </a:r>
            <a:r>
              <a:rPr sz="2150" spc="10" dirty="0">
                <a:latin typeface="Liberation Sans Narrow"/>
                <a:cs typeface="Liberation Sans Narrow"/>
              </a:rPr>
              <a:t>and </a:t>
            </a:r>
            <a:r>
              <a:rPr sz="2150" spc="5" dirty="0">
                <a:latin typeface="Liberation Sans Narrow"/>
                <a:cs typeface="Liberation Sans Narrow"/>
              </a:rPr>
              <a:t>edit </a:t>
            </a:r>
            <a:r>
              <a:rPr sz="2150" spc="10" dirty="0">
                <a:latin typeface="Liberation Sans Narrow"/>
                <a:cs typeface="Liberation Sans Narrow"/>
              </a:rPr>
              <a:t>customer</a:t>
            </a:r>
            <a:r>
              <a:rPr sz="2150" dirty="0">
                <a:latin typeface="Liberation Sans Narrow"/>
                <a:cs typeface="Liberation Sans Narrow"/>
              </a:rPr>
              <a:t> info</a:t>
            </a:r>
            <a:endParaRPr sz="2150">
              <a:latin typeface="Liberation Sans Narrow"/>
              <a:cs typeface="Liberation Sans Narrow"/>
            </a:endParaRPr>
          </a:p>
          <a:p>
            <a:pPr marL="1143000" lvl="2" indent="-226060">
              <a:lnSpc>
                <a:spcPts val="2575"/>
              </a:lnSpc>
              <a:buFont typeface="Courier New"/>
              <a:buChar char="o"/>
              <a:tabLst>
                <a:tab pos="1143635" algn="l"/>
              </a:tabLst>
            </a:pPr>
            <a:r>
              <a:rPr sz="2150" dirty="0">
                <a:latin typeface="Liberation Sans Narrow"/>
                <a:cs typeface="Liberation Sans Narrow"/>
              </a:rPr>
              <a:t>View </a:t>
            </a:r>
            <a:r>
              <a:rPr sz="2150" spc="10" dirty="0">
                <a:latin typeface="Liberation Sans Narrow"/>
                <a:cs typeface="Liberation Sans Narrow"/>
              </a:rPr>
              <a:t>and </a:t>
            </a:r>
            <a:r>
              <a:rPr sz="2150" spc="5" dirty="0">
                <a:latin typeface="Liberation Sans Narrow"/>
                <a:cs typeface="Liberation Sans Narrow"/>
              </a:rPr>
              <a:t>print</a:t>
            </a:r>
            <a:r>
              <a:rPr sz="2150" dirty="0">
                <a:latin typeface="Liberation Sans Narrow"/>
                <a:cs typeface="Liberation Sans Narrow"/>
              </a:rPr>
              <a:t> </a:t>
            </a:r>
            <a:r>
              <a:rPr sz="2150" spc="5" dirty="0">
                <a:latin typeface="Liberation Sans Narrow"/>
                <a:cs typeface="Liberation Sans Narrow"/>
              </a:rPr>
              <a:t>reports</a:t>
            </a:r>
            <a:endParaRPr sz="2150">
              <a:latin typeface="Liberation Sans Narrow"/>
              <a:cs typeface="Liberation Sans Narro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104</a:t>
            </a:fld>
            <a:endParaRPr spc="15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076" y="1323657"/>
            <a:ext cx="9044305" cy="5458460"/>
          </a:xfrm>
          <a:custGeom>
            <a:avLst/>
            <a:gdLst/>
            <a:ahLst/>
            <a:cxnLst/>
            <a:rect l="l" t="t" r="r" b="b"/>
            <a:pathLst>
              <a:path w="9044305" h="5458459">
                <a:moveTo>
                  <a:pt x="0" y="5457955"/>
                </a:moveTo>
                <a:lnTo>
                  <a:pt x="9044250" y="5457955"/>
                </a:lnTo>
                <a:lnTo>
                  <a:pt x="9044250" y="0"/>
                </a:lnTo>
                <a:lnTo>
                  <a:pt x="0" y="0"/>
                </a:lnTo>
                <a:lnTo>
                  <a:pt x="0" y="5457955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7076" y="494601"/>
            <a:ext cx="9044305" cy="829310"/>
          </a:xfrm>
          <a:custGeom>
            <a:avLst/>
            <a:gdLst/>
            <a:ahLst/>
            <a:cxnLst/>
            <a:rect l="l" t="t" r="r" b="b"/>
            <a:pathLst>
              <a:path w="9044305" h="829310">
                <a:moveTo>
                  <a:pt x="0" y="0"/>
                </a:moveTo>
                <a:lnTo>
                  <a:pt x="9044250" y="0"/>
                </a:lnTo>
                <a:lnTo>
                  <a:pt x="9044250" y="829055"/>
                </a:lnTo>
                <a:lnTo>
                  <a:pt x="0" y="829055"/>
                </a:lnTo>
                <a:lnTo>
                  <a:pt x="0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7076" y="6781613"/>
            <a:ext cx="9044305" cy="496570"/>
          </a:xfrm>
          <a:custGeom>
            <a:avLst/>
            <a:gdLst/>
            <a:ahLst/>
            <a:cxnLst/>
            <a:rect l="l" t="t" r="r" b="b"/>
            <a:pathLst>
              <a:path w="9044305" h="496570">
                <a:moveTo>
                  <a:pt x="0" y="0"/>
                </a:moveTo>
                <a:lnTo>
                  <a:pt x="9044250" y="0"/>
                </a:lnTo>
                <a:lnTo>
                  <a:pt x="9044250" y="496178"/>
                </a:lnTo>
                <a:lnTo>
                  <a:pt x="0" y="496178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9211" y="6854080"/>
            <a:ext cx="2358072" cy="294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18307" y="1594561"/>
            <a:ext cx="3770629" cy="3721100"/>
          </a:xfrm>
          <a:custGeom>
            <a:avLst/>
            <a:gdLst/>
            <a:ahLst/>
            <a:cxnLst/>
            <a:rect l="l" t="t" r="r" b="b"/>
            <a:pathLst>
              <a:path w="3770629" h="3721100">
                <a:moveTo>
                  <a:pt x="2125348" y="3708400"/>
                </a:moveTo>
                <a:lnTo>
                  <a:pt x="1645126" y="3708400"/>
                </a:lnTo>
                <a:lnTo>
                  <a:pt x="1692482" y="3721100"/>
                </a:lnTo>
                <a:lnTo>
                  <a:pt x="2077992" y="3721100"/>
                </a:lnTo>
                <a:lnTo>
                  <a:pt x="2125348" y="3708400"/>
                </a:lnTo>
                <a:close/>
              </a:path>
              <a:path w="3770629" h="3721100">
                <a:moveTo>
                  <a:pt x="2218956" y="3695700"/>
                </a:moveTo>
                <a:lnTo>
                  <a:pt x="1551518" y="3695700"/>
                </a:lnTo>
                <a:lnTo>
                  <a:pt x="1598133" y="3708400"/>
                </a:lnTo>
                <a:lnTo>
                  <a:pt x="2172341" y="3708400"/>
                </a:lnTo>
                <a:lnTo>
                  <a:pt x="2218956" y="3695700"/>
                </a:lnTo>
                <a:close/>
              </a:path>
              <a:path w="3770629" h="3721100">
                <a:moveTo>
                  <a:pt x="2401344" y="63500"/>
                </a:moveTo>
                <a:lnTo>
                  <a:pt x="1369128" y="63500"/>
                </a:lnTo>
                <a:lnTo>
                  <a:pt x="1324623" y="76200"/>
                </a:lnTo>
                <a:lnTo>
                  <a:pt x="1280584" y="101600"/>
                </a:lnTo>
                <a:lnTo>
                  <a:pt x="1151415" y="139700"/>
                </a:lnTo>
                <a:lnTo>
                  <a:pt x="1109390" y="165100"/>
                </a:lnTo>
                <a:lnTo>
                  <a:pt x="1067906" y="177800"/>
                </a:lnTo>
                <a:lnTo>
                  <a:pt x="986618" y="228600"/>
                </a:lnTo>
                <a:lnTo>
                  <a:pt x="946844" y="241300"/>
                </a:lnTo>
                <a:lnTo>
                  <a:pt x="907670" y="266700"/>
                </a:lnTo>
                <a:lnTo>
                  <a:pt x="869110" y="292100"/>
                </a:lnTo>
                <a:lnTo>
                  <a:pt x="831180" y="317500"/>
                </a:lnTo>
                <a:lnTo>
                  <a:pt x="793894" y="342900"/>
                </a:lnTo>
                <a:lnTo>
                  <a:pt x="757266" y="368300"/>
                </a:lnTo>
                <a:lnTo>
                  <a:pt x="721313" y="393700"/>
                </a:lnTo>
                <a:lnTo>
                  <a:pt x="686048" y="419100"/>
                </a:lnTo>
                <a:lnTo>
                  <a:pt x="651486" y="457200"/>
                </a:lnTo>
                <a:lnTo>
                  <a:pt x="617643" y="482600"/>
                </a:lnTo>
                <a:lnTo>
                  <a:pt x="584533" y="508000"/>
                </a:lnTo>
                <a:lnTo>
                  <a:pt x="552170" y="546100"/>
                </a:lnTo>
                <a:lnTo>
                  <a:pt x="520570" y="571500"/>
                </a:lnTo>
                <a:lnTo>
                  <a:pt x="489748" y="609600"/>
                </a:lnTo>
                <a:lnTo>
                  <a:pt x="459717" y="647700"/>
                </a:lnTo>
                <a:lnTo>
                  <a:pt x="430494" y="673100"/>
                </a:lnTo>
                <a:lnTo>
                  <a:pt x="402092" y="711200"/>
                </a:lnTo>
                <a:lnTo>
                  <a:pt x="374527" y="749300"/>
                </a:lnTo>
                <a:lnTo>
                  <a:pt x="347814" y="787400"/>
                </a:lnTo>
                <a:lnTo>
                  <a:pt x="321967" y="825500"/>
                </a:lnTo>
                <a:lnTo>
                  <a:pt x="297000" y="863600"/>
                </a:lnTo>
                <a:lnTo>
                  <a:pt x="272930" y="901700"/>
                </a:lnTo>
                <a:lnTo>
                  <a:pt x="249770" y="939800"/>
                </a:lnTo>
                <a:lnTo>
                  <a:pt x="227536" y="977900"/>
                </a:lnTo>
                <a:lnTo>
                  <a:pt x="206242" y="1016000"/>
                </a:lnTo>
                <a:lnTo>
                  <a:pt x="185903" y="1054100"/>
                </a:lnTo>
                <a:lnTo>
                  <a:pt x="166534" y="1092200"/>
                </a:lnTo>
                <a:lnTo>
                  <a:pt x="148150" y="1143000"/>
                </a:lnTo>
                <a:lnTo>
                  <a:pt x="130765" y="1181100"/>
                </a:lnTo>
                <a:lnTo>
                  <a:pt x="114394" y="1219200"/>
                </a:lnTo>
                <a:lnTo>
                  <a:pt x="99053" y="1270000"/>
                </a:lnTo>
                <a:lnTo>
                  <a:pt x="84755" y="1308100"/>
                </a:lnTo>
                <a:lnTo>
                  <a:pt x="71517" y="1358900"/>
                </a:lnTo>
                <a:lnTo>
                  <a:pt x="59351" y="1397000"/>
                </a:lnTo>
                <a:lnTo>
                  <a:pt x="48274" y="1447800"/>
                </a:lnTo>
                <a:lnTo>
                  <a:pt x="38301" y="1485900"/>
                </a:lnTo>
                <a:lnTo>
                  <a:pt x="29445" y="1536700"/>
                </a:lnTo>
                <a:lnTo>
                  <a:pt x="21721" y="1574800"/>
                </a:lnTo>
                <a:lnTo>
                  <a:pt x="15146" y="1625600"/>
                </a:lnTo>
                <a:lnTo>
                  <a:pt x="9733" y="1676400"/>
                </a:lnTo>
                <a:lnTo>
                  <a:pt x="5497" y="1714500"/>
                </a:lnTo>
                <a:lnTo>
                  <a:pt x="2453" y="1765300"/>
                </a:lnTo>
                <a:lnTo>
                  <a:pt x="615" y="1816100"/>
                </a:lnTo>
                <a:lnTo>
                  <a:pt x="0" y="1866900"/>
                </a:lnTo>
                <a:lnTo>
                  <a:pt x="615" y="1905000"/>
                </a:lnTo>
                <a:lnTo>
                  <a:pt x="2453" y="1955800"/>
                </a:lnTo>
                <a:lnTo>
                  <a:pt x="5497" y="2006600"/>
                </a:lnTo>
                <a:lnTo>
                  <a:pt x="9733" y="2057400"/>
                </a:lnTo>
                <a:lnTo>
                  <a:pt x="15146" y="2095500"/>
                </a:lnTo>
                <a:lnTo>
                  <a:pt x="21721" y="2146300"/>
                </a:lnTo>
                <a:lnTo>
                  <a:pt x="29445" y="2197100"/>
                </a:lnTo>
                <a:lnTo>
                  <a:pt x="38301" y="2235200"/>
                </a:lnTo>
                <a:lnTo>
                  <a:pt x="48274" y="2286000"/>
                </a:lnTo>
                <a:lnTo>
                  <a:pt x="59351" y="2324100"/>
                </a:lnTo>
                <a:lnTo>
                  <a:pt x="71517" y="2374900"/>
                </a:lnTo>
                <a:lnTo>
                  <a:pt x="84755" y="2413000"/>
                </a:lnTo>
                <a:lnTo>
                  <a:pt x="99053" y="2463800"/>
                </a:lnTo>
                <a:lnTo>
                  <a:pt x="114394" y="2501900"/>
                </a:lnTo>
                <a:lnTo>
                  <a:pt x="130765" y="2552700"/>
                </a:lnTo>
                <a:lnTo>
                  <a:pt x="148150" y="2590800"/>
                </a:lnTo>
                <a:lnTo>
                  <a:pt x="166534" y="2628900"/>
                </a:lnTo>
                <a:lnTo>
                  <a:pt x="185903" y="2667000"/>
                </a:lnTo>
                <a:lnTo>
                  <a:pt x="206242" y="2717800"/>
                </a:lnTo>
                <a:lnTo>
                  <a:pt x="227536" y="2755900"/>
                </a:lnTo>
                <a:lnTo>
                  <a:pt x="249770" y="2794000"/>
                </a:lnTo>
                <a:lnTo>
                  <a:pt x="272930" y="2832100"/>
                </a:lnTo>
                <a:lnTo>
                  <a:pt x="297000" y="2870200"/>
                </a:lnTo>
                <a:lnTo>
                  <a:pt x="321967" y="2908300"/>
                </a:lnTo>
                <a:lnTo>
                  <a:pt x="347814" y="2946399"/>
                </a:lnTo>
                <a:lnTo>
                  <a:pt x="374527" y="2984499"/>
                </a:lnTo>
                <a:lnTo>
                  <a:pt x="402092" y="3009899"/>
                </a:lnTo>
                <a:lnTo>
                  <a:pt x="430494" y="3047999"/>
                </a:lnTo>
                <a:lnTo>
                  <a:pt x="459717" y="3086099"/>
                </a:lnTo>
                <a:lnTo>
                  <a:pt x="489748" y="3111499"/>
                </a:lnTo>
                <a:lnTo>
                  <a:pt x="520570" y="3149599"/>
                </a:lnTo>
                <a:lnTo>
                  <a:pt x="552170" y="3187699"/>
                </a:lnTo>
                <a:lnTo>
                  <a:pt x="584533" y="3213099"/>
                </a:lnTo>
                <a:lnTo>
                  <a:pt x="617643" y="3238499"/>
                </a:lnTo>
                <a:lnTo>
                  <a:pt x="651486" y="3276600"/>
                </a:lnTo>
                <a:lnTo>
                  <a:pt x="686048" y="3302000"/>
                </a:lnTo>
                <a:lnTo>
                  <a:pt x="721313" y="3327400"/>
                </a:lnTo>
                <a:lnTo>
                  <a:pt x="757266" y="3352800"/>
                </a:lnTo>
                <a:lnTo>
                  <a:pt x="793894" y="3378200"/>
                </a:lnTo>
                <a:lnTo>
                  <a:pt x="831180" y="3403600"/>
                </a:lnTo>
                <a:lnTo>
                  <a:pt x="869110" y="3429000"/>
                </a:lnTo>
                <a:lnTo>
                  <a:pt x="907670" y="3454400"/>
                </a:lnTo>
                <a:lnTo>
                  <a:pt x="986618" y="3505200"/>
                </a:lnTo>
                <a:lnTo>
                  <a:pt x="1026977" y="3517900"/>
                </a:lnTo>
                <a:lnTo>
                  <a:pt x="1109390" y="3568700"/>
                </a:lnTo>
                <a:lnTo>
                  <a:pt x="1193965" y="3594100"/>
                </a:lnTo>
                <a:lnTo>
                  <a:pt x="1237027" y="3619500"/>
                </a:lnTo>
                <a:lnTo>
                  <a:pt x="1505295" y="3695700"/>
                </a:lnTo>
                <a:lnTo>
                  <a:pt x="2265178" y="3695700"/>
                </a:lnTo>
                <a:lnTo>
                  <a:pt x="2533445" y="3619500"/>
                </a:lnTo>
                <a:lnTo>
                  <a:pt x="2576506" y="3594100"/>
                </a:lnTo>
                <a:lnTo>
                  <a:pt x="2661081" y="3568700"/>
                </a:lnTo>
                <a:lnTo>
                  <a:pt x="2743494" y="3517900"/>
                </a:lnTo>
                <a:lnTo>
                  <a:pt x="2783853" y="3505200"/>
                </a:lnTo>
                <a:lnTo>
                  <a:pt x="2862801" y="3454400"/>
                </a:lnTo>
                <a:lnTo>
                  <a:pt x="2901361" y="3429000"/>
                </a:lnTo>
                <a:lnTo>
                  <a:pt x="2939291" y="3403600"/>
                </a:lnTo>
                <a:lnTo>
                  <a:pt x="2976577" y="3378200"/>
                </a:lnTo>
                <a:lnTo>
                  <a:pt x="3013205" y="3352800"/>
                </a:lnTo>
                <a:lnTo>
                  <a:pt x="3049158" y="3327400"/>
                </a:lnTo>
                <a:lnTo>
                  <a:pt x="3084423" y="3302000"/>
                </a:lnTo>
                <a:lnTo>
                  <a:pt x="3118985" y="3276600"/>
                </a:lnTo>
                <a:lnTo>
                  <a:pt x="3152828" y="3238499"/>
                </a:lnTo>
                <a:lnTo>
                  <a:pt x="3185939" y="3213099"/>
                </a:lnTo>
                <a:lnTo>
                  <a:pt x="3218302" y="3187699"/>
                </a:lnTo>
                <a:lnTo>
                  <a:pt x="3249902" y="3149599"/>
                </a:lnTo>
                <a:lnTo>
                  <a:pt x="3280725" y="3111499"/>
                </a:lnTo>
                <a:lnTo>
                  <a:pt x="3310755" y="3086099"/>
                </a:lnTo>
                <a:lnTo>
                  <a:pt x="3339979" y="3047999"/>
                </a:lnTo>
                <a:lnTo>
                  <a:pt x="3368380" y="3009899"/>
                </a:lnTo>
                <a:lnTo>
                  <a:pt x="3395946" y="2984499"/>
                </a:lnTo>
                <a:lnTo>
                  <a:pt x="3422659" y="2946399"/>
                </a:lnTo>
                <a:lnTo>
                  <a:pt x="3448507" y="2908300"/>
                </a:lnTo>
                <a:lnTo>
                  <a:pt x="3473473" y="2870200"/>
                </a:lnTo>
                <a:lnTo>
                  <a:pt x="3497544" y="2832100"/>
                </a:lnTo>
                <a:lnTo>
                  <a:pt x="3520704" y="2794000"/>
                </a:lnTo>
                <a:lnTo>
                  <a:pt x="3542938" y="2755900"/>
                </a:lnTo>
                <a:lnTo>
                  <a:pt x="3564232" y="2717800"/>
                </a:lnTo>
                <a:lnTo>
                  <a:pt x="3584571" y="2667000"/>
                </a:lnTo>
                <a:lnTo>
                  <a:pt x="3603941" y="2628900"/>
                </a:lnTo>
                <a:lnTo>
                  <a:pt x="3622325" y="2590800"/>
                </a:lnTo>
                <a:lnTo>
                  <a:pt x="3639710" y="2552700"/>
                </a:lnTo>
                <a:lnTo>
                  <a:pt x="3656081" y="2501900"/>
                </a:lnTo>
                <a:lnTo>
                  <a:pt x="3671422" y="2463800"/>
                </a:lnTo>
                <a:lnTo>
                  <a:pt x="3685720" y="2413000"/>
                </a:lnTo>
                <a:lnTo>
                  <a:pt x="3698959" y="2374900"/>
                </a:lnTo>
                <a:lnTo>
                  <a:pt x="3711125" y="2324100"/>
                </a:lnTo>
                <a:lnTo>
                  <a:pt x="3722202" y="2286000"/>
                </a:lnTo>
                <a:lnTo>
                  <a:pt x="3732176" y="2235200"/>
                </a:lnTo>
                <a:lnTo>
                  <a:pt x="3741032" y="2197100"/>
                </a:lnTo>
                <a:lnTo>
                  <a:pt x="3748755" y="2146300"/>
                </a:lnTo>
                <a:lnTo>
                  <a:pt x="3755330" y="2095500"/>
                </a:lnTo>
                <a:lnTo>
                  <a:pt x="3760744" y="2057400"/>
                </a:lnTo>
                <a:lnTo>
                  <a:pt x="3764980" y="2006600"/>
                </a:lnTo>
                <a:lnTo>
                  <a:pt x="3768024" y="1955800"/>
                </a:lnTo>
                <a:lnTo>
                  <a:pt x="3769861" y="1905000"/>
                </a:lnTo>
                <a:lnTo>
                  <a:pt x="3770477" y="1866900"/>
                </a:lnTo>
                <a:lnTo>
                  <a:pt x="3769861" y="1816100"/>
                </a:lnTo>
                <a:lnTo>
                  <a:pt x="3768024" y="1765300"/>
                </a:lnTo>
                <a:lnTo>
                  <a:pt x="3764980" y="1714500"/>
                </a:lnTo>
                <a:lnTo>
                  <a:pt x="3760744" y="1676400"/>
                </a:lnTo>
                <a:lnTo>
                  <a:pt x="3755330" y="1625600"/>
                </a:lnTo>
                <a:lnTo>
                  <a:pt x="3748755" y="1574800"/>
                </a:lnTo>
                <a:lnTo>
                  <a:pt x="3741032" y="1536700"/>
                </a:lnTo>
                <a:lnTo>
                  <a:pt x="3732176" y="1485900"/>
                </a:lnTo>
                <a:lnTo>
                  <a:pt x="3722202" y="1447800"/>
                </a:lnTo>
                <a:lnTo>
                  <a:pt x="3711125" y="1397000"/>
                </a:lnTo>
                <a:lnTo>
                  <a:pt x="3698959" y="1358900"/>
                </a:lnTo>
                <a:lnTo>
                  <a:pt x="3685720" y="1308100"/>
                </a:lnTo>
                <a:lnTo>
                  <a:pt x="3671422" y="1270000"/>
                </a:lnTo>
                <a:lnTo>
                  <a:pt x="3656081" y="1219200"/>
                </a:lnTo>
                <a:lnTo>
                  <a:pt x="3639710" y="1181100"/>
                </a:lnTo>
                <a:lnTo>
                  <a:pt x="3622325" y="1143000"/>
                </a:lnTo>
                <a:lnTo>
                  <a:pt x="3603941" y="1092200"/>
                </a:lnTo>
                <a:lnTo>
                  <a:pt x="3584571" y="1054100"/>
                </a:lnTo>
                <a:lnTo>
                  <a:pt x="3564232" y="1016000"/>
                </a:lnTo>
                <a:lnTo>
                  <a:pt x="3542938" y="977900"/>
                </a:lnTo>
                <a:lnTo>
                  <a:pt x="3520704" y="939800"/>
                </a:lnTo>
                <a:lnTo>
                  <a:pt x="3497544" y="901700"/>
                </a:lnTo>
                <a:lnTo>
                  <a:pt x="3473473" y="863600"/>
                </a:lnTo>
                <a:lnTo>
                  <a:pt x="3448507" y="825500"/>
                </a:lnTo>
                <a:lnTo>
                  <a:pt x="3422659" y="787400"/>
                </a:lnTo>
                <a:lnTo>
                  <a:pt x="3395946" y="749300"/>
                </a:lnTo>
                <a:lnTo>
                  <a:pt x="3368380" y="711200"/>
                </a:lnTo>
                <a:lnTo>
                  <a:pt x="3339979" y="673100"/>
                </a:lnTo>
                <a:lnTo>
                  <a:pt x="3310755" y="647700"/>
                </a:lnTo>
                <a:lnTo>
                  <a:pt x="3280725" y="609600"/>
                </a:lnTo>
                <a:lnTo>
                  <a:pt x="3249902" y="571500"/>
                </a:lnTo>
                <a:lnTo>
                  <a:pt x="3218302" y="546100"/>
                </a:lnTo>
                <a:lnTo>
                  <a:pt x="3185939" y="508000"/>
                </a:lnTo>
                <a:lnTo>
                  <a:pt x="3152828" y="482600"/>
                </a:lnTo>
                <a:lnTo>
                  <a:pt x="3118985" y="457200"/>
                </a:lnTo>
                <a:lnTo>
                  <a:pt x="3084423" y="419100"/>
                </a:lnTo>
                <a:lnTo>
                  <a:pt x="3049158" y="393700"/>
                </a:lnTo>
                <a:lnTo>
                  <a:pt x="3013205" y="368300"/>
                </a:lnTo>
                <a:lnTo>
                  <a:pt x="2976577" y="342900"/>
                </a:lnTo>
                <a:lnTo>
                  <a:pt x="2939291" y="317500"/>
                </a:lnTo>
                <a:lnTo>
                  <a:pt x="2901361" y="292100"/>
                </a:lnTo>
                <a:lnTo>
                  <a:pt x="2862801" y="266700"/>
                </a:lnTo>
                <a:lnTo>
                  <a:pt x="2823627" y="241300"/>
                </a:lnTo>
                <a:lnTo>
                  <a:pt x="2783853" y="228600"/>
                </a:lnTo>
                <a:lnTo>
                  <a:pt x="2702565" y="177800"/>
                </a:lnTo>
                <a:lnTo>
                  <a:pt x="2661081" y="165100"/>
                </a:lnTo>
                <a:lnTo>
                  <a:pt x="2619056" y="139700"/>
                </a:lnTo>
                <a:lnTo>
                  <a:pt x="2489888" y="101600"/>
                </a:lnTo>
                <a:lnTo>
                  <a:pt x="2445849" y="76200"/>
                </a:lnTo>
                <a:lnTo>
                  <a:pt x="2401344" y="63500"/>
                </a:lnTo>
                <a:close/>
              </a:path>
              <a:path w="3770629" h="3721100">
                <a:moveTo>
                  <a:pt x="2218956" y="25400"/>
                </a:moveTo>
                <a:lnTo>
                  <a:pt x="1551518" y="25400"/>
                </a:lnTo>
                <a:lnTo>
                  <a:pt x="1414085" y="63500"/>
                </a:lnTo>
                <a:lnTo>
                  <a:pt x="2356387" y="63500"/>
                </a:lnTo>
                <a:lnTo>
                  <a:pt x="2218956" y="25400"/>
                </a:lnTo>
                <a:close/>
              </a:path>
              <a:path w="3770629" h="3721100">
                <a:moveTo>
                  <a:pt x="2125348" y="12700"/>
                </a:moveTo>
                <a:lnTo>
                  <a:pt x="1645126" y="12700"/>
                </a:lnTo>
                <a:lnTo>
                  <a:pt x="1598133" y="25400"/>
                </a:lnTo>
                <a:lnTo>
                  <a:pt x="2172341" y="25400"/>
                </a:lnTo>
                <a:lnTo>
                  <a:pt x="2125348" y="12700"/>
                </a:lnTo>
                <a:close/>
              </a:path>
              <a:path w="3770629" h="3721100">
                <a:moveTo>
                  <a:pt x="2030289" y="0"/>
                </a:moveTo>
                <a:lnTo>
                  <a:pt x="1740186" y="0"/>
                </a:lnTo>
                <a:lnTo>
                  <a:pt x="1692482" y="12700"/>
                </a:lnTo>
                <a:lnTo>
                  <a:pt x="2077992" y="12700"/>
                </a:lnTo>
                <a:lnTo>
                  <a:pt x="2030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Agenda</a:t>
            </a:r>
          </a:p>
        </p:txBody>
      </p:sp>
      <p:sp>
        <p:nvSpPr>
          <p:cNvPr id="8" name="object 8"/>
          <p:cNvSpPr/>
          <p:nvPr/>
        </p:nvSpPr>
        <p:spPr>
          <a:xfrm>
            <a:off x="6143561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32968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3297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88" y="0"/>
                </a:lnTo>
                <a:lnTo>
                  <a:pt x="385814" y="58316"/>
                </a:lnTo>
                <a:lnTo>
                  <a:pt x="32748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67225" y="2569908"/>
            <a:ext cx="1757680" cy="1831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50" spc="3440" dirty="0">
                <a:latin typeface="Wingdings"/>
                <a:cs typeface="Wingdings"/>
              </a:rPr>
              <a:t></a:t>
            </a:r>
            <a:r>
              <a:rPr sz="2350" spc="-90" dirty="0">
                <a:latin typeface="Trebuchet MS"/>
                <a:cs typeface="Trebuchet MS"/>
              </a:rPr>
              <a:t>P</a:t>
            </a:r>
            <a:r>
              <a:rPr sz="2350" spc="-165" dirty="0">
                <a:latin typeface="Trebuchet MS"/>
                <a:cs typeface="Trebuchet MS"/>
              </a:rPr>
              <a:t>r</a:t>
            </a:r>
            <a:r>
              <a:rPr sz="2350" spc="-75" dirty="0">
                <a:latin typeface="Trebuchet MS"/>
                <a:cs typeface="Trebuchet MS"/>
              </a:rPr>
              <a:t>epa</a:t>
            </a:r>
            <a:r>
              <a:rPr sz="2350" spc="-70" dirty="0">
                <a:latin typeface="Trebuchet MS"/>
                <a:cs typeface="Trebuchet MS"/>
              </a:rPr>
              <a:t>r</a:t>
            </a:r>
            <a:r>
              <a:rPr sz="2350" spc="-105" dirty="0">
                <a:latin typeface="Trebuchet MS"/>
                <a:cs typeface="Trebuchet MS"/>
              </a:rPr>
              <a:t>a</a:t>
            </a:r>
            <a:r>
              <a:rPr sz="2350" spc="-50" dirty="0">
                <a:latin typeface="Trebuchet MS"/>
                <a:cs typeface="Trebuchet MS"/>
              </a:rPr>
              <a:t>tion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350" spc="3440" dirty="0">
                <a:latin typeface="Wingdings"/>
                <a:cs typeface="Wingdings"/>
              </a:rPr>
              <a:t></a:t>
            </a:r>
            <a:r>
              <a:rPr sz="2350" spc="-70" dirty="0">
                <a:latin typeface="Trebuchet MS"/>
                <a:cs typeface="Trebuchet MS"/>
              </a:rPr>
              <a:t>I</a:t>
            </a:r>
            <a:r>
              <a:rPr sz="2350" spc="-80" dirty="0">
                <a:latin typeface="Trebuchet MS"/>
                <a:cs typeface="Trebuchet MS"/>
              </a:rPr>
              <a:t>nstall</a:t>
            </a:r>
            <a:r>
              <a:rPr sz="2350" spc="-114" dirty="0">
                <a:latin typeface="Trebuchet MS"/>
                <a:cs typeface="Trebuchet MS"/>
              </a:rPr>
              <a:t>a</a:t>
            </a:r>
            <a:r>
              <a:rPr sz="2350" spc="-50" dirty="0">
                <a:latin typeface="Trebuchet MS"/>
                <a:cs typeface="Trebuchet MS"/>
              </a:rPr>
              <a:t>tion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ts val="2795"/>
              </a:lnSpc>
              <a:spcBef>
                <a:spcPts val="50"/>
              </a:spcBef>
            </a:pPr>
            <a:r>
              <a:rPr sz="2350" spc="3440" dirty="0">
                <a:latin typeface="Wingdings"/>
                <a:cs typeface="Wingdings"/>
              </a:rPr>
              <a:t></a:t>
            </a:r>
            <a:r>
              <a:rPr sz="2350" spc="50" dirty="0">
                <a:latin typeface="Trebuchet MS"/>
                <a:cs typeface="Trebuchet MS"/>
              </a:rPr>
              <a:t>S</a:t>
            </a:r>
            <a:r>
              <a:rPr sz="2350" spc="-50" dirty="0">
                <a:latin typeface="Trebuchet MS"/>
                <a:cs typeface="Trebuchet MS"/>
              </a:rPr>
              <a:t>ettings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ts val="2795"/>
              </a:lnSpc>
            </a:pPr>
            <a:r>
              <a:rPr sz="2350" spc="3440" dirty="0">
                <a:latin typeface="Wingdings"/>
                <a:cs typeface="Wingdings"/>
              </a:rPr>
              <a:t></a:t>
            </a:r>
            <a:r>
              <a:rPr sz="2350" spc="-90" dirty="0">
                <a:latin typeface="Trebuchet MS"/>
                <a:cs typeface="Trebuchet MS"/>
              </a:rPr>
              <a:t>P</a:t>
            </a:r>
            <a:r>
              <a:rPr sz="2350" spc="-165" dirty="0">
                <a:latin typeface="Trebuchet MS"/>
                <a:cs typeface="Trebuchet MS"/>
              </a:rPr>
              <a:t>r</a:t>
            </a:r>
            <a:r>
              <a:rPr sz="2350" spc="-5" dirty="0">
                <a:latin typeface="Trebuchet MS"/>
                <a:cs typeface="Trebuchet MS"/>
              </a:rPr>
              <a:t>odu</a:t>
            </a:r>
            <a:r>
              <a:rPr sz="2350" spc="25" dirty="0">
                <a:latin typeface="Trebuchet MS"/>
                <a:cs typeface="Trebuchet MS"/>
              </a:rPr>
              <a:t>c</a:t>
            </a:r>
            <a:r>
              <a:rPr sz="2350" spc="-80" dirty="0">
                <a:latin typeface="Trebuchet MS"/>
                <a:cs typeface="Trebuchet MS"/>
              </a:rPr>
              <a:t>ts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2350" spc="695" dirty="0">
                <a:latin typeface="Wingdings"/>
                <a:cs typeface="Wingdings"/>
              </a:rPr>
              <a:t></a:t>
            </a:r>
            <a:r>
              <a:rPr sz="2350" spc="695" dirty="0">
                <a:latin typeface="Trebuchet MS"/>
                <a:cs typeface="Trebuchet MS"/>
              </a:rPr>
              <a:t>Misc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66137" y="4717440"/>
            <a:ext cx="1166975" cy="1196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105</a:t>
            </a:fld>
            <a:endParaRPr spc="15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076" y="1323657"/>
            <a:ext cx="9044305" cy="5458460"/>
          </a:xfrm>
          <a:custGeom>
            <a:avLst/>
            <a:gdLst/>
            <a:ahLst/>
            <a:cxnLst/>
            <a:rect l="l" t="t" r="r" b="b"/>
            <a:pathLst>
              <a:path w="9044305" h="5458459">
                <a:moveTo>
                  <a:pt x="0" y="5457955"/>
                </a:moveTo>
                <a:lnTo>
                  <a:pt x="9044250" y="5457955"/>
                </a:lnTo>
                <a:lnTo>
                  <a:pt x="9044250" y="0"/>
                </a:lnTo>
                <a:lnTo>
                  <a:pt x="0" y="0"/>
                </a:lnTo>
                <a:lnTo>
                  <a:pt x="0" y="5457955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7076" y="494601"/>
            <a:ext cx="9044305" cy="829310"/>
          </a:xfrm>
          <a:custGeom>
            <a:avLst/>
            <a:gdLst/>
            <a:ahLst/>
            <a:cxnLst/>
            <a:rect l="l" t="t" r="r" b="b"/>
            <a:pathLst>
              <a:path w="9044305" h="829310">
                <a:moveTo>
                  <a:pt x="0" y="0"/>
                </a:moveTo>
                <a:lnTo>
                  <a:pt x="9044250" y="0"/>
                </a:lnTo>
                <a:lnTo>
                  <a:pt x="9044250" y="829055"/>
                </a:lnTo>
                <a:lnTo>
                  <a:pt x="0" y="829055"/>
                </a:lnTo>
                <a:lnTo>
                  <a:pt x="0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7076" y="6781613"/>
            <a:ext cx="9044305" cy="496570"/>
          </a:xfrm>
          <a:custGeom>
            <a:avLst/>
            <a:gdLst/>
            <a:ahLst/>
            <a:cxnLst/>
            <a:rect l="l" t="t" r="r" b="b"/>
            <a:pathLst>
              <a:path w="9044305" h="496570">
                <a:moveTo>
                  <a:pt x="0" y="0"/>
                </a:moveTo>
                <a:lnTo>
                  <a:pt x="9044250" y="0"/>
                </a:lnTo>
                <a:lnTo>
                  <a:pt x="9044250" y="496178"/>
                </a:lnTo>
                <a:lnTo>
                  <a:pt x="0" y="496178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9211" y="6854080"/>
            <a:ext cx="2358072" cy="294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64089" y="1443355"/>
            <a:ext cx="2516505" cy="2442845"/>
          </a:xfrm>
          <a:custGeom>
            <a:avLst/>
            <a:gdLst/>
            <a:ahLst/>
            <a:cxnLst/>
            <a:rect l="l" t="t" r="r" b="b"/>
            <a:pathLst>
              <a:path w="2516504" h="2442845">
                <a:moveTo>
                  <a:pt x="1257935" y="0"/>
                </a:moveTo>
                <a:lnTo>
                  <a:pt x="1208540" y="924"/>
                </a:lnTo>
                <a:lnTo>
                  <a:pt x="1159627" y="3674"/>
                </a:lnTo>
                <a:lnTo>
                  <a:pt x="1111232" y="8217"/>
                </a:lnTo>
                <a:lnTo>
                  <a:pt x="1063390" y="14518"/>
                </a:lnTo>
                <a:lnTo>
                  <a:pt x="1016134" y="22543"/>
                </a:lnTo>
                <a:lnTo>
                  <a:pt x="969501" y="32258"/>
                </a:lnTo>
                <a:lnTo>
                  <a:pt x="923525" y="43630"/>
                </a:lnTo>
                <a:lnTo>
                  <a:pt x="878241" y="56624"/>
                </a:lnTo>
                <a:lnTo>
                  <a:pt x="833684" y="71207"/>
                </a:lnTo>
                <a:lnTo>
                  <a:pt x="789889" y="87344"/>
                </a:lnTo>
                <a:lnTo>
                  <a:pt x="746891" y="105002"/>
                </a:lnTo>
                <a:lnTo>
                  <a:pt x="704725" y="124146"/>
                </a:lnTo>
                <a:lnTo>
                  <a:pt x="663427" y="144743"/>
                </a:lnTo>
                <a:lnTo>
                  <a:pt x="623030" y="166759"/>
                </a:lnTo>
                <a:lnTo>
                  <a:pt x="583569" y="190160"/>
                </a:lnTo>
                <a:lnTo>
                  <a:pt x="545081" y="214912"/>
                </a:lnTo>
                <a:lnTo>
                  <a:pt x="507599" y="240981"/>
                </a:lnTo>
                <a:lnTo>
                  <a:pt x="471159" y="268332"/>
                </a:lnTo>
                <a:lnTo>
                  <a:pt x="435796" y="296933"/>
                </a:lnTo>
                <a:lnTo>
                  <a:pt x="401544" y="326749"/>
                </a:lnTo>
                <a:lnTo>
                  <a:pt x="368439" y="357746"/>
                </a:lnTo>
                <a:lnTo>
                  <a:pt x="336516" y="389890"/>
                </a:lnTo>
                <a:lnTo>
                  <a:pt x="305809" y="423148"/>
                </a:lnTo>
                <a:lnTo>
                  <a:pt x="276353" y="457484"/>
                </a:lnTo>
                <a:lnTo>
                  <a:pt x="248184" y="492867"/>
                </a:lnTo>
                <a:lnTo>
                  <a:pt x="221336" y="529260"/>
                </a:lnTo>
                <a:lnTo>
                  <a:pt x="195844" y="566632"/>
                </a:lnTo>
                <a:lnTo>
                  <a:pt x="171744" y="604947"/>
                </a:lnTo>
                <a:lnTo>
                  <a:pt x="149070" y="644171"/>
                </a:lnTo>
                <a:lnTo>
                  <a:pt x="127857" y="684271"/>
                </a:lnTo>
                <a:lnTo>
                  <a:pt x="108140" y="725213"/>
                </a:lnTo>
                <a:lnTo>
                  <a:pt x="89955" y="766963"/>
                </a:lnTo>
                <a:lnTo>
                  <a:pt x="73335" y="809486"/>
                </a:lnTo>
                <a:lnTo>
                  <a:pt x="58317" y="852750"/>
                </a:lnTo>
                <a:lnTo>
                  <a:pt x="44934" y="896719"/>
                </a:lnTo>
                <a:lnTo>
                  <a:pt x="33222" y="941361"/>
                </a:lnTo>
                <a:lnTo>
                  <a:pt x="23217" y="986641"/>
                </a:lnTo>
                <a:lnTo>
                  <a:pt x="14952" y="1032524"/>
                </a:lnTo>
                <a:lnTo>
                  <a:pt x="8463" y="1078978"/>
                </a:lnTo>
                <a:lnTo>
                  <a:pt x="3784" y="1125969"/>
                </a:lnTo>
                <a:lnTo>
                  <a:pt x="951" y="1173461"/>
                </a:lnTo>
                <a:lnTo>
                  <a:pt x="0" y="1221422"/>
                </a:lnTo>
                <a:lnTo>
                  <a:pt x="951" y="1269383"/>
                </a:lnTo>
                <a:lnTo>
                  <a:pt x="3784" y="1316875"/>
                </a:lnTo>
                <a:lnTo>
                  <a:pt x="8463" y="1363866"/>
                </a:lnTo>
                <a:lnTo>
                  <a:pt x="14952" y="1410320"/>
                </a:lnTo>
                <a:lnTo>
                  <a:pt x="23217" y="1456203"/>
                </a:lnTo>
                <a:lnTo>
                  <a:pt x="33222" y="1501483"/>
                </a:lnTo>
                <a:lnTo>
                  <a:pt x="44934" y="1546125"/>
                </a:lnTo>
                <a:lnTo>
                  <a:pt x="58317" y="1590094"/>
                </a:lnTo>
                <a:lnTo>
                  <a:pt x="73335" y="1633358"/>
                </a:lnTo>
                <a:lnTo>
                  <a:pt x="89955" y="1675881"/>
                </a:lnTo>
                <a:lnTo>
                  <a:pt x="108140" y="1717631"/>
                </a:lnTo>
                <a:lnTo>
                  <a:pt x="127857" y="1758573"/>
                </a:lnTo>
                <a:lnTo>
                  <a:pt x="149070" y="1798673"/>
                </a:lnTo>
                <a:lnTo>
                  <a:pt x="171744" y="1837897"/>
                </a:lnTo>
                <a:lnTo>
                  <a:pt x="195844" y="1876212"/>
                </a:lnTo>
                <a:lnTo>
                  <a:pt x="221336" y="1913584"/>
                </a:lnTo>
                <a:lnTo>
                  <a:pt x="248184" y="1949977"/>
                </a:lnTo>
                <a:lnTo>
                  <a:pt x="276353" y="1985360"/>
                </a:lnTo>
                <a:lnTo>
                  <a:pt x="305809" y="2019696"/>
                </a:lnTo>
                <a:lnTo>
                  <a:pt x="336516" y="2052954"/>
                </a:lnTo>
                <a:lnTo>
                  <a:pt x="368439" y="2085098"/>
                </a:lnTo>
                <a:lnTo>
                  <a:pt x="401544" y="2116095"/>
                </a:lnTo>
                <a:lnTo>
                  <a:pt x="435796" y="2145911"/>
                </a:lnTo>
                <a:lnTo>
                  <a:pt x="471159" y="2174512"/>
                </a:lnTo>
                <a:lnTo>
                  <a:pt x="507599" y="2201863"/>
                </a:lnTo>
                <a:lnTo>
                  <a:pt x="545081" y="2227932"/>
                </a:lnTo>
                <a:lnTo>
                  <a:pt x="583569" y="2252684"/>
                </a:lnTo>
                <a:lnTo>
                  <a:pt x="623030" y="2276085"/>
                </a:lnTo>
                <a:lnTo>
                  <a:pt x="663427" y="2298101"/>
                </a:lnTo>
                <a:lnTo>
                  <a:pt x="704725" y="2318698"/>
                </a:lnTo>
                <a:lnTo>
                  <a:pt x="746891" y="2337842"/>
                </a:lnTo>
                <a:lnTo>
                  <a:pt x="789889" y="2355500"/>
                </a:lnTo>
                <a:lnTo>
                  <a:pt x="833684" y="2371637"/>
                </a:lnTo>
                <a:lnTo>
                  <a:pt x="878241" y="2386220"/>
                </a:lnTo>
                <a:lnTo>
                  <a:pt x="923525" y="2399214"/>
                </a:lnTo>
                <a:lnTo>
                  <a:pt x="969501" y="2410586"/>
                </a:lnTo>
                <a:lnTo>
                  <a:pt x="1016134" y="2420301"/>
                </a:lnTo>
                <a:lnTo>
                  <a:pt x="1063390" y="2428326"/>
                </a:lnTo>
                <a:lnTo>
                  <a:pt x="1111232" y="2434627"/>
                </a:lnTo>
                <a:lnTo>
                  <a:pt x="1159627" y="2439170"/>
                </a:lnTo>
                <a:lnTo>
                  <a:pt x="1208540" y="2441920"/>
                </a:lnTo>
                <a:lnTo>
                  <a:pt x="1257935" y="2442845"/>
                </a:lnTo>
                <a:lnTo>
                  <a:pt x="1307329" y="2441920"/>
                </a:lnTo>
                <a:lnTo>
                  <a:pt x="1356242" y="2439170"/>
                </a:lnTo>
                <a:lnTo>
                  <a:pt x="1404637" y="2434627"/>
                </a:lnTo>
                <a:lnTo>
                  <a:pt x="1452480" y="2428326"/>
                </a:lnTo>
                <a:lnTo>
                  <a:pt x="1499735" y="2420301"/>
                </a:lnTo>
                <a:lnTo>
                  <a:pt x="1546369" y="2410586"/>
                </a:lnTo>
                <a:lnTo>
                  <a:pt x="1592345" y="2399214"/>
                </a:lnTo>
                <a:lnTo>
                  <a:pt x="1637629" y="2386220"/>
                </a:lnTo>
                <a:lnTo>
                  <a:pt x="1682187" y="2371637"/>
                </a:lnTo>
                <a:lnTo>
                  <a:pt x="1725982" y="2355500"/>
                </a:lnTo>
                <a:lnTo>
                  <a:pt x="1768980" y="2337842"/>
                </a:lnTo>
                <a:lnTo>
                  <a:pt x="1811146" y="2318698"/>
                </a:lnTo>
                <a:lnTo>
                  <a:pt x="1852445" y="2298101"/>
                </a:lnTo>
                <a:lnTo>
                  <a:pt x="1892843" y="2276085"/>
                </a:lnTo>
                <a:lnTo>
                  <a:pt x="1932303" y="2252684"/>
                </a:lnTo>
                <a:lnTo>
                  <a:pt x="1970792" y="2227932"/>
                </a:lnTo>
                <a:lnTo>
                  <a:pt x="2008274" y="2201863"/>
                </a:lnTo>
                <a:lnTo>
                  <a:pt x="2044715" y="2174512"/>
                </a:lnTo>
                <a:lnTo>
                  <a:pt x="2080078" y="2145911"/>
                </a:lnTo>
                <a:lnTo>
                  <a:pt x="2114331" y="2116095"/>
                </a:lnTo>
                <a:lnTo>
                  <a:pt x="2147436" y="2085098"/>
                </a:lnTo>
                <a:lnTo>
                  <a:pt x="2179360" y="2052954"/>
                </a:lnTo>
                <a:lnTo>
                  <a:pt x="2210068" y="2019696"/>
                </a:lnTo>
                <a:lnTo>
                  <a:pt x="2239524" y="1985360"/>
                </a:lnTo>
                <a:lnTo>
                  <a:pt x="2267693" y="1949977"/>
                </a:lnTo>
                <a:lnTo>
                  <a:pt x="2294542" y="1913584"/>
                </a:lnTo>
                <a:lnTo>
                  <a:pt x="2320034" y="1876212"/>
                </a:lnTo>
                <a:lnTo>
                  <a:pt x="2344134" y="1837897"/>
                </a:lnTo>
                <a:lnTo>
                  <a:pt x="2366809" y="1798673"/>
                </a:lnTo>
                <a:lnTo>
                  <a:pt x="2388022" y="1758573"/>
                </a:lnTo>
                <a:lnTo>
                  <a:pt x="2407739" y="1717631"/>
                </a:lnTo>
                <a:lnTo>
                  <a:pt x="2425925" y="1675881"/>
                </a:lnTo>
                <a:lnTo>
                  <a:pt x="2442545" y="1633358"/>
                </a:lnTo>
                <a:lnTo>
                  <a:pt x="2457564" y="1590094"/>
                </a:lnTo>
                <a:lnTo>
                  <a:pt x="2470947" y="1546125"/>
                </a:lnTo>
                <a:lnTo>
                  <a:pt x="2482659" y="1501483"/>
                </a:lnTo>
                <a:lnTo>
                  <a:pt x="2492665" y="1456203"/>
                </a:lnTo>
                <a:lnTo>
                  <a:pt x="2500930" y="1410320"/>
                </a:lnTo>
                <a:lnTo>
                  <a:pt x="2507419" y="1363866"/>
                </a:lnTo>
                <a:lnTo>
                  <a:pt x="2512097" y="1316875"/>
                </a:lnTo>
                <a:lnTo>
                  <a:pt x="2514930" y="1269383"/>
                </a:lnTo>
                <a:lnTo>
                  <a:pt x="2515882" y="1221422"/>
                </a:lnTo>
                <a:lnTo>
                  <a:pt x="2514930" y="1173461"/>
                </a:lnTo>
                <a:lnTo>
                  <a:pt x="2512097" y="1125969"/>
                </a:lnTo>
                <a:lnTo>
                  <a:pt x="2507419" y="1078978"/>
                </a:lnTo>
                <a:lnTo>
                  <a:pt x="2500930" y="1032524"/>
                </a:lnTo>
                <a:lnTo>
                  <a:pt x="2492665" y="986641"/>
                </a:lnTo>
                <a:lnTo>
                  <a:pt x="2482659" y="941361"/>
                </a:lnTo>
                <a:lnTo>
                  <a:pt x="2470947" y="896719"/>
                </a:lnTo>
                <a:lnTo>
                  <a:pt x="2457564" y="852750"/>
                </a:lnTo>
                <a:lnTo>
                  <a:pt x="2442545" y="809486"/>
                </a:lnTo>
                <a:lnTo>
                  <a:pt x="2425925" y="766963"/>
                </a:lnTo>
                <a:lnTo>
                  <a:pt x="2407739" y="725213"/>
                </a:lnTo>
                <a:lnTo>
                  <a:pt x="2388022" y="684271"/>
                </a:lnTo>
                <a:lnTo>
                  <a:pt x="2366809" y="644171"/>
                </a:lnTo>
                <a:lnTo>
                  <a:pt x="2344134" y="604947"/>
                </a:lnTo>
                <a:lnTo>
                  <a:pt x="2320034" y="566632"/>
                </a:lnTo>
                <a:lnTo>
                  <a:pt x="2294542" y="529260"/>
                </a:lnTo>
                <a:lnTo>
                  <a:pt x="2267693" y="492867"/>
                </a:lnTo>
                <a:lnTo>
                  <a:pt x="2239524" y="457484"/>
                </a:lnTo>
                <a:lnTo>
                  <a:pt x="2210068" y="423148"/>
                </a:lnTo>
                <a:lnTo>
                  <a:pt x="2179360" y="389890"/>
                </a:lnTo>
                <a:lnTo>
                  <a:pt x="2147436" y="357746"/>
                </a:lnTo>
                <a:lnTo>
                  <a:pt x="2114331" y="326749"/>
                </a:lnTo>
                <a:lnTo>
                  <a:pt x="2080078" y="296933"/>
                </a:lnTo>
                <a:lnTo>
                  <a:pt x="2044715" y="268332"/>
                </a:lnTo>
                <a:lnTo>
                  <a:pt x="2008274" y="240981"/>
                </a:lnTo>
                <a:lnTo>
                  <a:pt x="1970792" y="214912"/>
                </a:lnTo>
                <a:lnTo>
                  <a:pt x="1932303" y="190160"/>
                </a:lnTo>
                <a:lnTo>
                  <a:pt x="1892843" y="166759"/>
                </a:lnTo>
                <a:lnTo>
                  <a:pt x="1852445" y="144743"/>
                </a:lnTo>
                <a:lnTo>
                  <a:pt x="1811146" y="124146"/>
                </a:lnTo>
                <a:lnTo>
                  <a:pt x="1768980" y="105002"/>
                </a:lnTo>
                <a:lnTo>
                  <a:pt x="1725982" y="87344"/>
                </a:lnTo>
                <a:lnTo>
                  <a:pt x="1682187" y="71207"/>
                </a:lnTo>
                <a:lnTo>
                  <a:pt x="1637629" y="56624"/>
                </a:lnTo>
                <a:lnTo>
                  <a:pt x="1592345" y="43630"/>
                </a:lnTo>
                <a:lnTo>
                  <a:pt x="1546369" y="32258"/>
                </a:lnTo>
                <a:lnTo>
                  <a:pt x="1499735" y="22543"/>
                </a:lnTo>
                <a:lnTo>
                  <a:pt x="1452480" y="14518"/>
                </a:lnTo>
                <a:lnTo>
                  <a:pt x="1404637" y="8217"/>
                </a:lnTo>
                <a:lnTo>
                  <a:pt x="1356242" y="3674"/>
                </a:lnTo>
                <a:lnTo>
                  <a:pt x="1307329" y="924"/>
                </a:lnTo>
                <a:lnTo>
                  <a:pt x="12579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90781" y="1989291"/>
            <a:ext cx="2082164" cy="1472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0205" marR="5080" indent="-358140">
              <a:lnSpc>
                <a:spcPct val="120200"/>
              </a:lnSpc>
              <a:spcBef>
                <a:spcPts val="95"/>
              </a:spcBef>
            </a:pPr>
            <a:r>
              <a:rPr sz="3950" b="1" spc="40" dirty="0">
                <a:solidFill>
                  <a:srgbClr val="00B3EF"/>
                </a:solidFill>
                <a:latin typeface="Georgia"/>
                <a:cs typeface="Georgia"/>
              </a:rPr>
              <a:t>TH</a:t>
            </a:r>
            <a:r>
              <a:rPr sz="3950" b="1" spc="35" dirty="0">
                <a:solidFill>
                  <a:srgbClr val="00B3EF"/>
                </a:solidFill>
                <a:latin typeface="Georgia"/>
                <a:cs typeface="Georgia"/>
              </a:rPr>
              <a:t>A</a:t>
            </a:r>
            <a:r>
              <a:rPr sz="3950" b="1" spc="70" dirty="0">
                <a:solidFill>
                  <a:srgbClr val="00B3EF"/>
                </a:solidFill>
                <a:latin typeface="Georgia"/>
                <a:cs typeface="Georgia"/>
              </a:rPr>
              <a:t>NK  </a:t>
            </a:r>
            <a:r>
              <a:rPr sz="3950" b="1" spc="-90" dirty="0">
                <a:solidFill>
                  <a:srgbClr val="00B3EF"/>
                </a:solidFill>
                <a:latin typeface="Georgia"/>
                <a:cs typeface="Georgia"/>
              </a:rPr>
              <a:t>YOU!</a:t>
            </a:r>
            <a:endParaRPr sz="395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6604" y="4440783"/>
            <a:ext cx="3110230" cy="177165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35"/>
              </a:spcBef>
            </a:pPr>
            <a:r>
              <a:rPr sz="2350" spc="5" dirty="0">
                <a:latin typeface="Impact"/>
                <a:cs typeface="Impact"/>
              </a:rPr>
              <a:t>Sze</a:t>
            </a:r>
            <a:r>
              <a:rPr sz="2350" spc="-5" dirty="0">
                <a:latin typeface="Impact"/>
                <a:cs typeface="Impact"/>
              </a:rPr>
              <a:t> </a:t>
            </a:r>
            <a:r>
              <a:rPr sz="2350" dirty="0">
                <a:latin typeface="Impact"/>
                <a:cs typeface="Impact"/>
              </a:rPr>
              <a:t>Liu</a:t>
            </a:r>
            <a:endParaRPr sz="2350">
              <a:latin typeface="Impact"/>
              <a:cs typeface="Impact"/>
            </a:endParaRPr>
          </a:p>
          <a:p>
            <a:pPr marL="210185">
              <a:lnSpc>
                <a:spcPct val="100000"/>
              </a:lnSpc>
              <a:spcBef>
                <a:spcPts val="640"/>
              </a:spcBef>
            </a:pPr>
            <a:r>
              <a:rPr sz="2350" spc="5" dirty="0">
                <a:latin typeface="Impact"/>
                <a:cs typeface="Impact"/>
              </a:rPr>
              <a:t>Phone: (305)</a:t>
            </a:r>
            <a:r>
              <a:rPr sz="2350" spc="-45" dirty="0">
                <a:latin typeface="Impact"/>
                <a:cs typeface="Impact"/>
              </a:rPr>
              <a:t> </a:t>
            </a:r>
            <a:r>
              <a:rPr sz="2350" spc="5" dirty="0">
                <a:latin typeface="Impact"/>
                <a:cs typeface="Impact"/>
              </a:rPr>
              <a:t>707-1288</a:t>
            </a:r>
            <a:endParaRPr sz="2350">
              <a:latin typeface="Impact"/>
              <a:cs typeface="Impact"/>
            </a:endParaRPr>
          </a:p>
          <a:p>
            <a:pPr marL="12700" marR="5080" algn="ctr">
              <a:lnSpc>
                <a:spcPts val="3460"/>
              </a:lnSpc>
              <a:spcBef>
                <a:spcPts val="125"/>
              </a:spcBef>
            </a:pPr>
            <a:r>
              <a:rPr sz="2350" spc="5" dirty="0">
                <a:latin typeface="Impact"/>
                <a:cs typeface="Impact"/>
              </a:rPr>
              <a:t>Email:</a:t>
            </a:r>
            <a:r>
              <a:rPr sz="2350" spc="-65" dirty="0">
                <a:latin typeface="Impact"/>
                <a:cs typeface="Impact"/>
              </a:rPr>
              <a:t> </a:t>
            </a:r>
            <a:r>
              <a:rPr sz="2350" u="heavy" spc="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Impact"/>
                <a:cs typeface="Impact"/>
                <a:hlinkClick r:id="rId3"/>
              </a:rPr>
              <a:t>sliu@852cmd.com </a:t>
            </a:r>
            <a:r>
              <a:rPr sz="2350" spc="5" dirty="0">
                <a:solidFill>
                  <a:srgbClr val="0000FF"/>
                </a:solidFill>
                <a:latin typeface="Impact"/>
                <a:cs typeface="Impact"/>
              </a:rPr>
              <a:t> </a:t>
            </a:r>
            <a:r>
              <a:rPr sz="2350" spc="5" dirty="0">
                <a:latin typeface="Impact"/>
                <a:cs typeface="Impact"/>
              </a:rPr>
              <a:t>Social media:</a:t>
            </a:r>
            <a:r>
              <a:rPr sz="2350" spc="-20" dirty="0">
                <a:latin typeface="Impact"/>
                <a:cs typeface="Impact"/>
              </a:rPr>
              <a:t> </a:t>
            </a:r>
            <a:r>
              <a:rPr sz="2350" spc="5" dirty="0">
                <a:latin typeface="Impact"/>
                <a:cs typeface="Impact"/>
              </a:rPr>
              <a:t>@szeliu</a:t>
            </a:r>
            <a:endParaRPr sz="2350">
              <a:latin typeface="Impact"/>
              <a:cs typeface="Impac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43561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32968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3297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88" y="0"/>
                </a:lnTo>
                <a:lnTo>
                  <a:pt x="385814" y="58316"/>
                </a:lnTo>
                <a:lnTo>
                  <a:pt x="32748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106</a:t>
            </a:fld>
            <a:endParaRPr spc="1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7657" y="737628"/>
            <a:ext cx="736854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Installation </a:t>
            </a:r>
            <a:r>
              <a:rPr spc="5" dirty="0"/>
              <a:t>– </a:t>
            </a:r>
            <a:r>
              <a:rPr dirty="0"/>
              <a:t>WooCommerce</a:t>
            </a:r>
            <a:r>
              <a:rPr spc="-15" dirty="0"/>
              <a:t> </a:t>
            </a:r>
            <a:r>
              <a:rPr dirty="0"/>
              <a:t>Activation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8691" y="2077355"/>
            <a:ext cx="7961020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59263" y="3541394"/>
            <a:ext cx="237617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Pages have </a:t>
            </a:r>
            <a:r>
              <a:rPr sz="1750" spc="-185" dirty="0">
                <a:solidFill>
                  <a:srgbClr val="FF0000"/>
                </a:solidFill>
                <a:latin typeface="DejaVu Sans"/>
                <a:cs typeface="DejaVu Sans"/>
              </a:rPr>
              <a:t>been</a:t>
            </a:r>
            <a:r>
              <a:rPr sz="1750" spc="-8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installed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76944" y="3063239"/>
            <a:ext cx="1113905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43224" y="3201061"/>
            <a:ext cx="895350" cy="517525"/>
          </a:xfrm>
          <a:custGeom>
            <a:avLst/>
            <a:gdLst/>
            <a:ahLst/>
            <a:cxnLst/>
            <a:rect l="l" t="t" r="r" b="b"/>
            <a:pathLst>
              <a:path w="895350" h="517525">
                <a:moveTo>
                  <a:pt x="895196" y="516958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21635" y="3188093"/>
            <a:ext cx="121437" cy="103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68142" y="3441469"/>
            <a:ext cx="918556" cy="353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38134" y="3572287"/>
            <a:ext cx="700405" cy="146050"/>
          </a:xfrm>
          <a:custGeom>
            <a:avLst/>
            <a:gdLst/>
            <a:ahLst/>
            <a:cxnLst/>
            <a:rect l="l" t="t" r="r" b="b"/>
            <a:pathLst>
              <a:path w="700404" h="146050">
                <a:moveTo>
                  <a:pt x="700286" y="14573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13722" y="3530498"/>
            <a:ext cx="121272" cy="114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76207" y="3678377"/>
            <a:ext cx="810491" cy="4114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45322" y="3718020"/>
            <a:ext cx="593725" cy="198755"/>
          </a:xfrm>
          <a:custGeom>
            <a:avLst/>
            <a:gdLst/>
            <a:ahLst/>
            <a:cxnLst/>
            <a:rect l="l" t="t" r="r" b="b"/>
            <a:pathLst>
              <a:path w="593725" h="198754">
                <a:moveTo>
                  <a:pt x="593098" y="0"/>
                </a:moveTo>
                <a:lnTo>
                  <a:pt x="0" y="198461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21672" y="3836860"/>
            <a:ext cx="122783" cy="1111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76944" y="3682541"/>
            <a:ext cx="1113905" cy="7938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42561" y="3718020"/>
            <a:ext cx="895985" cy="581025"/>
          </a:xfrm>
          <a:custGeom>
            <a:avLst/>
            <a:gdLst/>
            <a:ahLst/>
            <a:cxnLst/>
            <a:rect l="l" t="t" r="r" b="b"/>
            <a:pathLst>
              <a:path w="895985" h="581025">
                <a:moveTo>
                  <a:pt x="895859" y="0"/>
                </a:moveTo>
                <a:lnTo>
                  <a:pt x="0" y="580952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21635" y="4206747"/>
            <a:ext cx="120954" cy="1057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11</a:t>
            </a:fld>
            <a:endParaRPr spc="1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7977" y="737628"/>
            <a:ext cx="434784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Installation </a:t>
            </a:r>
            <a:r>
              <a:rPr spc="5" dirty="0"/>
              <a:t>– </a:t>
            </a:r>
            <a:r>
              <a:rPr spc="15" dirty="0"/>
              <a:t>Cart</a:t>
            </a:r>
            <a:r>
              <a:rPr spc="-45" dirty="0"/>
              <a:t> </a:t>
            </a:r>
            <a:r>
              <a:rPr dirty="0"/>
              <a:t>Page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7555" y="2077354"/>
            <a:ext cx="6103277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12</a:t>
            </a:fld>
            <a:endParaRPr spc="1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9223" y="737628"/>
            <a:ext cx="532511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Installation </a:t>
            </a:r>
            <a:r>
              <a:rPr spc="5" dirty="0"/>
              <a:t>– </a:t>
            </a:r>
            <a:r>
              <a:rPr dirty="0"/>
              <a:t>Checkout</a:t>
            </a:r>
            <a:r>
              <a:rPr spc="-40" dirty="0"/>
              <a:t> </a:t>
            </a:r>
            <a:r>
              <a:rPr dirty="0"/>
              <a:t>Page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66388" y="2077354"/>
            <a:ext cx="2525623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13</a:t>
            </a:fld>
            <a:endParaRPr spc="1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8379" y="737628"/>
            <a:ext cx="568706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Installation </a:t>
            </a:r>
            <a:r>
              <a:rPr spc="5" dirty="0"/>
              <a:t>– My </a:t>
            </a:r>
            <a:r>
              <a:rPr dirty="0"/>
              <a:t>Account</a:t>
            </a:r>
            <a:r>
              <a:rPr spc="-50" dirty="0"/>
              <a:t> </a:t>
            </a:r>
            <a:r>
              <a:rPr dirty="0"/>
              <a:t>Page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7555" y="2077354"/>
            <a:ext cx="6103277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14</a:t>
            </a:fld>
            <a:endParaRPr spc="1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2684" y="737628"/>
            <a:ext cx="449834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Installation </a:t>
            </a:r>
            <a:r>
              <a:rPr spc="5" dirty="0"/>
              <a:t>– </a:t>
            </a:r>
            <a:r>
              <a:rPr dirty="0"/>
              <a:t>Shop</a:t>
            </a:r>
            <a:r>
              <a:rPr spc="-50" dirty="0"/>
              <a:t> </a:t>
            </a:r>
            <a:r>
              <a:rPr dirty="0"/>
              <a:t>Page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62122" y="2077354"/>
            <a:ext cx="3934142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15</a:t>
            </a:fld>
            <a:endParaRPr spc="1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2375" y="737628"/>
            <a:ext cx="736854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dirty="0">
                <a:latin typeface="Impact"/>
                <a:cs typeface="Impact"/>
              </a:rPr>
              <a:t>Installation </a:t>
            </a:r>
            <a:r>
              <a:rPr sz="3550" spc="5" dirty="0">
                <a:latin typeface="Impact"/>
                <a:cs typeface="Impact"/>
              </a:rPr>
              <a:t>– </a:t>
            </a:r>
            <a:r>
              <a:rPr sz="3550" dirty="0">
                <a:latin typeface="Impact"/>
                <a:cs typeface="Impact"/>
              </a:rPr>
              <a:t>WooCommerce</a:t>
            </a:r>
            <a:r>
              <a:rPr sz="3550" spc="-15" dirty="0">
                <a:latin typeface="Impact"/>
                <a:cs typeface="Impact"/>
              </a:rPr>
              <a:t> </a:t>
            </a:r>
            <a:r>
              <a:rPr sz="3550" dirty="0">
                <a:latin typeface="Impact"/>
                <a:cs typeface="Impact"/>
              </a:rPr>
              <a:t>Activation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6585" y="2077355"/>
            <a:ext cx="7985226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66951" y="1928557"/>
            <a:ext cx="773083" cy="12510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25449" y="1961453"/>
            <a:ext cx="559435" cy="1032510"/>
          </a:xfrm>
          <a:custGeom>
            <a:avLst/>
            <a:gdLst/>
            <a:ahLst/>
            <a:cxnLst/>
            <a:rect l="l" t="t" r="r" b="b"/>
            <a:pathLst>
              <a:path w="559435" h="1032510">
                <a:moveTo>
                  <a:pt x="558836" y="0"/>
                </a:moveTo>
                <a:lnTo>
                  <a:pt x="0" y="1032176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09889" y="2893644"/>
            <a:ext cx="104444" cy="121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27808" y="1953488"/>
            <a:ext cx="802177" cy="13217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84285" y="1984469"/>
            <a:ext cx="589915" cy="1102360"/>
          </a:xfrm>
          <a:custGeom>
            <a:avLst/>
            <a:gdLst/>
            <a:ahLst/>
            <a:cxnLst/>
            <a:rect l="l" t="t" r="r" b="b"/>
            <a:pathLst>
              <a:path w="589914" h="1102360">
                <a:moveTo>
                  <a:pt x="0" y="0"/>
                </a:moveTo>
                <a:lnTo>
                  <a:pt x="589894" y="1101976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85516" y="2986443"/>
            <a:ext cx="104660" cy="1219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04618" y="1354963"/>
            <a:ext cx="6390005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Click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“Allow” </a:t>
            </a:r>
            <a:r>
              <a:rPr sz="1750" spc="-80" dirty="0">
                <a:solidFill>
                  <a:srgbClr val="FF0000"/>
                </a:solidFill>
                <a:latin typeface="DejaVu Sans"/>
                <a:cs typeface="DejaVu Sans"/>
              </a:rPr>
              <a:t>if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you </a:t>
            </a:r>
            <a:r>
              <a:rPr sz="1750" spc="-135" dirty="0">
                <a:solidFill>
                  <a:srgbClr val="FF0000"/>
                </a:solidFill>
                <a:latin typeface="DejaVu Sans"/>
                <a:cs typeface="DejaVu Sans"/>
              </a:rPr>
              <a:t>allow </a:t>
            </a:r>
            <a:r>
              <a:rPr sz="1750" spc="-195" dirty="0">
                <a:solidFill>
                  <a:srgbClr val="FF0000"/>
                </a:solidFill>
                <a:latin typeface="DejaVu Sans"/>
                <a:cs typeface="DejaVu Sans"/>
              </a:rPr>
              <a:t>WooThemes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sz="1750" spc="-145" dirty="0">
                <a:solidFill>
                  <a:srgbClr val="FF0000"/>
                </a:solidFill>
                <a:latin typeface="DejaVu Sans"/>
                <a:cs typeface="DejaVu Sans"/>
              </a:rPr>
              <a:t>collect </a:t>
            </a:r>
            <a:r>
              <a:rPr sz="1750" spc="-225" dirty="0">
                <a:solidFill>
                  <a:srgbClr val="FF0000"/>
                </a:solidFill>
                <a:latin typeface="DejaVu Sans"/>
                <a:cs typeface="DejaVu Sans"/>
              </a:rPr>
              <a:t>non-­‐sensitive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data 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diagnostic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purposes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or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“No, do </a:t>
            </a:r>
            <a:r>
              <a:rPr sz="1750" spc="-135" dirty="0">
                <a:solidFill>
                  <a:srgbClr val="FF0000"/>
                </a:solidFill>
                <a:latin typeface="DejaVu Sans"/>
                <a:cs typeface="DejaVu Sans"/>
              </a:rPr>
              <a:t>not </a:t>
            </a:r>
            <a:r>
              <a:rPr sz="1750" spc="-145" dirty="0">
                <a:solidFill>
                  <a:srgbClr val="FF0000"/>
                </a:solidFill>
                <a:latin typeface="DejaVu Sans"/>
                <a:cs typeface="DejaVu Sans"/>
              </a:rPr>
              <a:t>bother </a:t>
            </a:r>
            <a:r>
              <a:rPr sz="1750" spc="-240" dirty="0">
                <a:solidFill>
                  <a:srgbClr val="FF0000"/>
                </a:solidFill>
                <a:latin typeface="DejaVu Sans"/>
                <a:cs typeface="DejaVu Sans"/>
              </a:rPr>
              <a:t>me </a:t>
            </a:r>
            <a:r>
              <a:rPr sz="1750" spc="-195" dirty="0">
                <a:solidFill>
                  <a:srgbClr val="FF0000"/>
                </a:solidFill>
                <a:latin typeface="DejaVu Sans"/>
                <a:cs typeface="DejaVu Sans"/>
              </a:rPr>
              <a:t>again” </a:t>
            </a:r>
            <a:r>
              <a:rPr sz="1750" spc="-80" dirty="0">
                <a:solidFill>
                  <a:srgbClr val="FF0000"/>
                </a:solidFill>
                <a:latin typeface="DejaVu Sans"/>
                <a:cs typeface="DejaVu Sans"/>
              </a:rPr>
              <a:t>if</a:t>
            </a:r>
            <a:r>
              <a:rPr sz="1750" spc="-7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45" dirty="0">
                <a:solidFill>
                  <a:srgbClr val="FF0000"/>
                </a:solidFill>
                <a:latin typeface="DejaVu Sans"/>
                <a:cs typeface="DejaVu Sans"/>
              </a:rPr>
              <a:t>otherwise.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16</a:t>
            </a:fld>
            <a:endParaRPr spc="1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9504" y="737628"/>
            <a:ext cx="685419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dirty="0">
                <a:latin typeface="Impact"/>
                <a:cs typeface="Impact"/>
              </a:rPr>
              <a:t>Installation </a:t>
            </a:r>
            <a:r>
              <a:rPr sz="3550" spc="5" dirty="0">
                <a:latin typeface="Impact"/>
                <a:cs typeface="Impact"/>
              </a:rPr>
              <a:t>– </a:t>
            </a:r>
            <a:r>
              <a:rPr sz="3550" dirty="0">
                <a:latin typeface="Impact"/>
                <a:cs typeface="Impact"/>
              </a:rPr>
              <a:t>Changes to the</a:t>
            </a:r>
            <a:r>
              <a:rPr sz="3550" spc="-25" dirty="0">
                <a:latin typeface="Impact"/>
                <a:cs typeface="Impact"/>
              </a:rPr>
              <a:t> </a:t>
            </a:r>
            <a:r>
              <a:rPr sz="3550" dirty="0">
                <a:latin typeface="Impact"/>
                <a:cs typeface="Impact"/>
              </a:rPr>
              <a:t>Sidebar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3404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34046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2344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25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345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0065" y="2077355"/>
            <a:ext cx="7918272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10942" y="1550318"/>
            <a:ext cx="1338351" cy="1184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76209" y="1586805"/>
            <a:ext cx="1121410" cy="965835"/>
          </a:xfrm>
          <a:custGeom>
            <a:avLst/>
            <a:gdLst/>
            <a:ahLst/>
            <a:cxnLst/>
            <a:rect l="l" t="t" r="r" b="b"/>
            <a:pathLst>
              <a:path w="1121410" h="965835">
                <a:moveTo>
                  <a:pt x="1120937" y="0"/>
                </a:moveTo>
                <a:lnTo>
                  <a:pt x="0" y="96559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57323" y="2455773"/>
            <a:ext cx="118300" cy="112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47607" y="2506281"/>
            <a:ext cx="1720735" cy="182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62248" y="3370808"/>
            <a:ext cx="91439" cy="91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05381" y="2544226"/>
            <a:ext cx="1603375" cy="1703070"/>
          </a:xfrm>
          <a:custGeom>
            <a:avLst/>
            <a:gdLst/>
            <a:ahLst/>
            <a:cxnLst/>
            <a:rect l="l" t="t" r="r" b="b"/>
            <a:pathLst>
              <a:path w="1603375" h="1703070">
                <a:moveTo>
                  <a:pt x="0" y="0"/>
                </a:moveTo>
                <a:lnTo>
                  <a:pt x="1603277" y="0"/>
                </a:lnTo>
                <a:lnTo>
                  <a:pt x="1603277" y="1702512"/>
                </a:lnTo>
                <a:lnTo>
                  <a:pt x="0" y="1702512"/>
                </a:lnTo>
                <a:lnTo>
                  <a:pt x="0" y="0"/>
                </a:lnTo>
                <a:close/>
              </a:path>
            </a:pathLst>
          </a:custGeom>
          <a:ln w="2826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94519" y="1364500"/>
            <a:ext cx="5000625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95" dirty="0">
                <a:solidFill>
                  <a:srgbClr val="FF0000"/>
                </a:solidFill>
                <a:latin typeface="DejaVu Sans"/>
                <a:cs typeface="DejaVu Sans"/>
              </a:rPr>
              <a:t>Once </a:t>
            </a:r>
            <a:r>
              <a:rPr sz="1750" spc="-200" dirty="0">
                <a:solidFill>
                  <a:srgbClr val="FF0000"/>
                </a:solidFill>
                <a:latin typeface="DejaVu Sans"/>
                <a:cs typeface="DejaVu Sans"/>
              </a:rPr>
              <a:t>WooCommerce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is installed,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you </a:t>
            </a:r>
            <a:r>
              <a:rPr sz="1750" spc="-100" dirty="0">
                <a:solidFill>
                  <a:srgbClr val="FF0000"/>
                </a:solidFill>
                <a:latin typeface="DejaVu Sans"/>
                <a:cs typeface="DejaVu Sans"/>
              </a:rPr>
              <a:t>will </a:t>
            </a:r>
            <a:r>
              <a:rPr sz="1750" spc="-200" dirty="0">
                <a:solidFill>
                  <a:srgbClr val="FF0000"/>
                </a:solidFill>
                <a:latin typeface="DejaVu Sans"/>
                <a:cs typeface="DejaVu Sans"/>
              </a:rPr>
              <a:t>see </a:t>
            </a:r>
            <a:r>
              <a:rPr sz="1750" spc="-85" dirty="0">
                <a:solidFill>
                  <a:srgbClr val="FF0000"/>
                </a:solidFill>
                <a:latin typeface="DejaVu Sans"/>
                <a:cs typeface="DejaVu Sans"/>
              </a:rPr>
              <a:t>it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on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sidebar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and </a:t>
            </a:r>
            <a:r>
              <a:rPr sz="1750" spc="-130" dirty="0">
                <a:solidFill>
                  <a:srgbClr val="FF0000"/>
                </a:solidFill>
                <a:latin typeface="DejaVu Sans"/>
                <a:cs typeface="DejaVu Sans"/>
              </a:rPr>
              <a:t>its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diﬀerent</a:t>
            </a:r>
            <a:r>
              <a:rPr sz="1750" spc="-14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components.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17</a:t>
            </a:fld>
            <a:endParaRPr spc="1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9504" y="737628"/>
            <a:ext cx="685419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dirty="0">
                <a:latin typeface="Impact"/>
                <a:cs typeface="Impact"/>
              </a:rPr>
              <a:t>Installation </a:t>
            </a:r>
            <a:r>
              <a:rPr sz="3550" spc="5" dirty="0">
                <a:latin typeface="Impact"/>
                <a:cs typeface="Impact"/>
              </a:rPr>
              <a:t>– </a:t>
            </a:r>
            <a:r>
              <a:rPr sz="3550" dirty="0">
                <a:latin typeface="Impact"/>
                <a:cs typeface="Impact"/>
              </a:rPr>
              <a:t>Changes to the</a:t>
            </a:r>
            <a:r>
              <a:rPr sz="3550" spc="-25" dirty="0">
                <a:latin typeface="Impact"/>
                <a:cs typeface="Impact"/>
              </a:rPr>
              <a:t> </a:t>
            </a:r>
            <a:r>
              <a:rPr sz="3550" dirty="0">
                <a:latin typeface="Impact"/>
                <a:cs typeface="Impact"/>
              </a:rPr>
              <a:t>Sidebar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7366" y="2077354"/>
            <a:ext cx="7963661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10942" y="1874513"/>
            <a:ext cx="1338351" cy="1180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76199" y="1909061"/>
            <a:ext cx="1121410" cy="966469"/>
          </a:xfrm>
          <a:custGeom>
            <a:avLst/>
            <a:gdLst/>
            <a:ahLst/>
            <a:cxnLst/>
            <a:rect l="l" t="t" r="r" b="b"/>
            <a:pathLst>
              <a:path w="1121410" h="966469">
                <a:moveTo>
                  <a:pt x="1120947" y="0"/>
                </a:moveTo>
                <a:lnTo>
                  <a:pt x="0" y="966391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57323" y="2778810"/>
            <a:ext cx="118287" cy="1129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47607" y="2830487"/>
            <a:ext cx="1720735" cy="18204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62248" y="3695001"/>
            <a:ext cx="91439" cy="91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05381" y="2866561"/>
            <a:ext cx="1603375" cy="1703070"/>
          </a:xfrm>
          <a:custGeom>
            <a:avLst/>
            <a:gdLst/>
            <a:ahLst/>
            <a:cxnLst/>
            <a:rect l="l" t="t" r="r" b="b"/>
            <a:pathLst>
              <a:path w="1603375" h="1703070">
                <a:moveTo>
                  <a:pt x="0" y="0"/>
                </a:moveTo>
                <a:lnTo>
                  <a:pt x="1603277" y="0"/>
                </a:lnTo>
                <a:lnTo>
                  <a:pt x="1603277" y="1702503"/>
                </a:lnTo>
                <a:lnTo>
                  <a:pt x="0" y="1702503"/>
                </a:lnTo>
                <a:lnTo>
                  <a:pt x="0" y="0"/>
                </a:lnTo>
                <a:close/>
              </a:path>
            </a:pathLst>
          </a:custGeom>
          <a:ln w="2826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94519" y="1477556"/>
            <a:ext cx="4932045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Products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and </a:t>
            </a:r>
            <a:r>
              <a:rPr sz="1750" spc="-130" dirty="0">
                <a:solidFill>
                  <a:srgbClr val="FF0000"/>
                </a:solidFill>
                <a:latin typeface="DejaVu Sans"/>
                <a:cs typeface="DejaVu Sans"/>
              </a:rPr>
              <a:t>its </a:t>
            </a:r>
            <a:r>
              <a:rPr sz="1750" spc="-185" dirty="0">
                <a:solidFill>
                  <a:srgbClr val="FF0000"/>
                </a:solidFill>
                <a:latin typeface="DejaVu Sans"/>
                <a:cs typeface="DejaVu Sans"/>
              </a:rPr>
              <a:t>components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are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also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installed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on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sidebar.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18</a:t>
            </a:fld>
            <a:endParaRPr spc="1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076" y="1323657"/>
            <a:ext cx="9044305" cy="5458460"/>
          </a:xfrm>
          <a:custGeom>
            <a:avLst/>
            <a:gdLst/>
            <a:ahLst/>
            <a:cxnLst/>
            <a:rect l="l" t="t" r="r" b="b"/>
            <a:pathLst>
              <a:path w="9044305" h="5458459">
                <a:moveTo>
                  <a:pt x="0" y="5457955"/>
                </a:moveTo>
                <a:lnTo>
                  <a:pt x="9044250" y="5457955"/>
                </a:lnTo>
                <a:lnTo>
                  <a:pt x="9044250" y="0"/>
                </a:lnTo>
                <a:lnTo>
                  <a:pt x="0" y="0"/>
                </a:lnTo>
                <a:lnTo>
                  <a:pt x="0" y="5457955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7076" y="494601"/>
            <a:ext cx="9044305" cy="829310"/>
          </a:xfrm>
          <a:custGeom>
            <a:avLst/>
            <a:gdLst/>
            <a:ahLst/>
            <a:cxnLst/>
            <a:rect l="l" t="t" r="r" b="b"/>
            <a:pathLst>
              <a:path w="9044305" h="829310">
                <a:moveTo>
                  <a:pt x="0" y="0"/>
                </a:moveTo>
                <a:lnTo>
                  <a:pt x="9044250" y="0"/>
                </a:lnTo>
                <a:lnTo>
                  <a:pt x="9044250" y="829055"/>
                </a:lnTo>
                <a:lnTo>
                  <a:pt x="0" y="829055"/>
                </a:lnTo>
                <a:lnTo>
                  <a:pt x="0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7076" y="6781613"/>
            <a:ext cx="9044305" cy="496570"/>
          </a:xfrm>
          <a:custGeom>
            <a:avLst/>
            <a:gdLst/>
            <a:ahLst/>
            <a:cxnLst/>
            <a:rect l="l" t="t" r="r" b="b"/>
            <a:pathLst>
              <a:path w="9044305" h="496570">
                <a:moveTo>
                  <a:pt x="0" y="0"/>
                </a:moveTo>
                <a:lnTo>
                  <a:pt x="9044250" y="0"/>
                </a:lnTo>
                <a:lnTo>
                  <a:pt x="9044250" y="496178"/>
                </a:lnTo>
                <a:lnTo>
                  <a:pt x="0" y="496178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9211" y="6854080"/>
            <a:ext cx="2358072" cy="294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18307" y="1594561"/>
            <a:ext cx="3770629" cy="3721100"/>
          </a:xfrm>
          <a:custGeom>
            <a:avLst/>
            <a:gdLst/>
            <a:ahLst/>
            <a:cxnLst/>
            <a:rect l="l" t="t" r="r" b="b"/>
            <a:pathLst>
              <a:path w="3770629" h="3721100">
                <a:moveTo>
                  <a:pt x="2125348" y="3708400"/>
                </a:moveTo>
                <a:lnTo>
                  <a:pt x="1645126" y="3708400"/>
                </a:lnTo>
                <a:lnTo>
                  <a:pt x="1692482" y="3721100"/>
                </a:lnTo>
                <a:lnTo>
                  <a:pt x="2077992" y="3721100"/>
                </a:lnTo>
                <a:lnTo>
                  <a:pt x="2125348" y="3708400"/>
                </a:lnTo>
                <a:close/>
              </a:path>
              <a:path w="3770629" h="3721100">
                <a:moveTo>
                  <a:pt x="2218956" y="3695700"/>
                </a:moveTo>
                <a:lnTo>
                  <a:pt x="1551518" y="3695700"/>
                </a:lnTo>
                <a:lnTo>
                  <a:pt x="1598133" y="3708400"/>
                </a:lnTo>
                <a:lnTo>
                  <a:pt x="2172341" y="3708400"/>
                </a:lnTo>
                <a:lnTo>
                  <a:pt x="2218956" y="3695700"/>
                </a:lnTo>
                <a:close/>
              </a:path>
              <a:path w="3770629" h="3721100">
                <a:moveTo>
                  <a:pt x="2401344" y="63500"/>
                </a:moveTo>
                <a:lnTo>
                  <a:pt x="1369128" y="63500"/>
                </a:lnTo>
                <a:lnTo>
                  <a:pt x="1324623" y="76200"/>
                </a:lnTo>
                <a:lnTo>
                  <a:pt x="1280584" y="101600"/>
                </a:lnTo>
                <a:lnTo>
                  <a:pt x="1151415" y="139700"/>
                </a:lnTo>
                <a:lnTo>
                  <a:pt x="1109390" y="165100"/>
                </a:lnTo>
                <a:lnTo>
                  <a:pt x="1067906" y="177800"/>
                </a:lnTo>
                <a:lnTo>
                  <a:pt x="986618" y="228600"/>
                </a:lnTo>
                <a:lnTo>
                  <a:pt x="946844" y="241300"/>
                </a:lnTo>
                <a:lnTo>
                  <a:pt x="907670" y="266700"/>
                </a:lnTo>
                <a:lnTo>
                  <a:pt x="869110" y="292100"/>
                </a:lnTo>
                <a:lnTo>
                  <a:pt x="831180" y="317500"/>
                </a:lnTo>
                <a:lnTo>
                  <a:pt x="793894" y="342900"/>
                </a:lnTo>
                <a:lnTo>
                  <a:pt x="757266" y="368300"/>
                </a:lnTo>
                <a:lnTo>
                  <a:pt x="721313" y="393700"/>
                </a:lnTo>
                <a:lnTo>
                  <a:pt x="686048" y="419100"/>
                </a:lnTo>
                <a:lnTo>
                  <a:pt x="651486" y="457200"/>
                </a:lnTo>
                <a:lnTo>
                  <a:pt x="617643" y="482600"/>
                </a:lnTo>
                <a:lnTo>
                  <a:pt x="584533" y="508000"/>
                </a:lnTo>
                <a:lnTo>
                  <a:pt x="552170" y="546100"/>
                </a:lnTo>
                <a:lnTo>
                  <a:pt x="520570" y="571500"/>
                </a:lnTo>
                <a:lnTo>
                  <a:pt x="489748" y="609600"/>
                </a:lnTo>
                <a:lnTo>
                  <a:pt x="459717" y="647700"/>
                </a:lnTo>
                <a:lnTo>
                  <a:pt x="430494" y="673100"/>
                </a:lnTo>
                <a:lnTo>
                  <a:pt x="402092" y="711200"/>
                </a:lnTo>
                <a:lnTo>
                  <a:pt x="374527" y="749300"/>
                </a:lnTo>
                <a:lnTo>
                  <a:pt x="347814" y="787400"/>
                </a:lnTo>
                <a:lnTo>
                  <a:pt x="321967" y="825500"/>
                </a:lnTo>
                <a:lnTo>
                  <a:pt x="297000" y="863600"/>
                </a:lnTo>
                <a:lnTo>
                  <a:pt x="272930" y="901700"/>
                </a:lnTo>
                <a:lnTo>
                  <a:pt x="249770" y="939800"/>
                </a:lnTo>
                <a:lnTo>
                  <a:pt x="227536" y="977900"/>
                </a:lnTo>
                <a:lnTo>
                  <a:pt x="206242" y="1016000"/>
                </a:lnTo>
                <a:lnTo>
                  <a:pt x="185903" y="1054100"/>
                </a:lnTo>
                <a:lnTo>
                  <a:pt x="166534" y="1092200"/>
                </a:lnTo>
                <a:lnTo>
                  <a:pt x="148150" y="1143000"/>
                </a:lnTo>
                <a:lnTo>
                  <a:pt x="130765" y="1181100"/>
                </a:lnTo>
                <a:lnTo>
                  <a:pt x="114394" y="1219200"/>
                </a:lnTo>
                <a:lnTo>
                  <a:pt x="99053" y="1270000"/>
                </a:lnTo>
                <a:lnTo>
                  <a:pt x="84755" y="1308100"/>
                </a:lnTo>
                <a:lnTo>
                  <a:pt x="71517" y="1358900"/>
                </a:lnTo>
                <a:lnTo>
                  <a:pt x="59351" y="1397000"/>
                </a:lnTo>
                <a:lnTo>
                  <a:pt x="48274" y="1447800"/>
                </a:lnTo>
                <a:lnTo>
                  <a:pt x="38301" y="1485900"/>
                </a:lnTo>
                <a:lnTo>
                  <a:pt x="29445" y="1536700"/>
                </a:lnTo>
                <a:lnTo>
                  <a:pt x="21721" y="1574800"/>
                </a:lnTo>
                <a:lnTo>
                  <a:pt x="15146" y="1625600"/>
                </a:lnTo>
                <a:lnTo>
                  <a:pt x="9733" y="1676400"/>
                </a:lnTo>
                <a:lnTo>
                  <a:pt x="5497" y="1714500"/>
                </a:lnTo>
                <a:lnTo>
                  <a:pt x="2453" y="1765300"/>
                </a:lnTo>
                <a:lnTo>
                  <a:pt x="615" y="1816100"/>
                </a:lnTo>
                <a:lnTo>
                  <a:pt x="0" y="1866900"/>
                </a:lnTo>
                <a:lnTo>
                  <a:pt x="615" y="1905000"/>
                </a:lnTo>
                <a:lnTo>
                  <a:pt x="2453" y="1955800"/>
                </a:lnTo>
                <a:lnTo>
                  <a:pt x="5497" y="2006600"/>
                </a:lnTo>
                <a:lnTo>
                  <a:pt x="9733" y="2057400"/>
                </a:lnTo>
                <a:lnTo>
                  <a:pt x="15146" y="2095500"/>
                </a:lnTo>
                <a:lnTo>
                  <a:pt x="21721" y="2146300"/>
                </a:lnTo>
                <a:lnTo>
                  <a:pt x="29445" y="2197100"/>
                </a:lnTo>
                <a:lnTo>
                  <a:pt x="38301" y="2235200"/>
                </a:lnTo>
                <a:lnTo>
                  <a:pt x="48274" y="2286000"/>
                </a:lnTo>
                <a:lnTo>
                  <a:pt x="59351" y="2324100"/>
                </a:lnTo>
                <a:lnTo>
                  <a:pt x="71517" y="2374900"/>
                </a:lnTo>
                <a:lnTo>
                  <a:pt x="84755" y="2413000"/>
                </a:lnTo>
                <a:lnTo>
                  <a:pt x="99053" y="2463800"/>
                </a:lnTo>
                <a:lnTo>
                  <a:pt x="114394" y="2501900"/>
                </a:lnTo>
                <a:lnTo>
                  <a:pt x="130765" y="2552700"/>
                </a:lnTo>
                <a:lnTo>
                  <a:pt x="148150" y="2590800"/>
                </a:lnTo>
                <a:lnTo>
                  <a:pt x="166534" y="2628900"/>
                </a:lnTo>
                <a:lnTo>
                  <a:pt x="185903" y="2667000"/>
                </a:lnTo>
                <a:lnTo>
                  <a:pt x="206242" y="2717800"/>
                </a:lnTo>
                <a:lnTo>
                  <a:pt x="227536" y="2755900"/>
                </a:lnTo>
                <a:lnTo>
                  <a:pt x="249770" y="2794000"/>
                </a:lnTo>
                <a:lnTo>
                  <a:pt x="272930" y="2832100"/>
                </a:lnTo>
                <a:lnTo>
                  <a:pt x="297000" y="2870200"/>
                </a:lnTo>
                <a:lnTo>
                  <a:pt x="321967" y="2908300"/>
                </a:lnTo>
                <a:lnTo>
                  <a:pt x="347814" y="2946399"/>
                </a:lnTo>
                <a:lnTo>
                  <a:pt x="374527" y="2984499"/>
                </a:lnTo>
                <a:lnTo>
                  <a:pt x="402092" y="3009899"/>
                </a:lnTo>
                <a:lnTo>
                  <a:pt x="430494" y="3047999"/>
                </a:lnTo>
                <a:lnTo>
                  <a:pt x="459717" y="3086099"/>
                </a:lnTo>
                <a:lnTo>
                  <a:pt x="489748" y="3111499"/>
                </a:lnTo>
                <a:lnTo>
                  <a:pt x="520570" y="3149599"/>
                </a:lnTo>
                <a:lnTo>
                  <a:pt x="552170" y="3187699"/>
                </a:lnTo>
                <a:lnTo>
                  <a:pt x="584533" y="3213099"/>
                </a:lnTo>
                <a:lnTo>
                  <a:pt x="617643" y="3238499"/>
                </a:lnTo>
                <a:lnTo>
                  <a:pt x="651486" y="3276600"/>
                </a:lnTo>
                <a:lnTo>
                  <a:pt x="686048" y="3302000"/>
                </a:lnTo>
                <a:lnTo>
                  <a:pt x="721313" y="3327400"/>
                </a:lnTo>
                <a:lnTo>
                  <a:pt x="757266" y="3352800"/>
                </a:lnTo>
                <a:lnTo>
                  <a:pt x="793894" y="3378200"/>
                </a:lnTo>
                <a:lnTo>
                  <a:pt x="831180" y="3403600"/>
                </a:lnTo>
                <a:lnTo>
                  <a:pt x="869110" y="3429000"/>
                </a:lnTo>
                <a:lnTo>
                  <a:pt x="907670" y="3454400"/>
                </a:lnTo>
                <a:lnTo>
                  <a:pt x="986618" y="3505200"/>
                </a:lnTo>
                <a:lnTo>
                  <a:pt x="1026977" y="3517900"/>
                </a:lnTo>
                <a:lnTo>
                  <a:pt x="1109390" y="3568700"/>
                </a:lnTo>
                <a:lnTo>
                  <a:pt x="1193965" y="3594100"/>
                </a:lnTo>
                <a:lnTo>
                  <a:pt x="1237027" y="3619500"/>
                </a:lnTo>
                <a:lnTo>
                  <a:pt x="1505295" y="3695700"/>
                </a:lnTo>
                <a:lnTo>
                  <a:pt x="2265178" y="3695700"/>
                </a:lnTo>
                <a:lnTo>
                  <a:pt x="2533445" y="3619500"/>
                </a:lnTo>
                <a:lnTo>
                  <a:pt x="2576506" y="3594100"/>
                </a:lnTo>
                <a:lnTo>
                  <a:pt x="2661081" y="3568700"/>
                </a:lnTo>
                <a:lnTo>
                  <a:pt x="2743494" y="3517900"/>
                </a:lnTo>
                <a:lnTo>
                  <a:pt x="2783853" y="3505200"/>
                </a:lnTo>
                <a:lnTo>
                  <a:pt x="2862801" y="3454400"/>
                </a:lnTo>
                <a:lnTo>
                  <a:pt x="2901361" y="3429000"/>
                </a:lnTo>
                <a:lnTo>
                  <a:pt x="2939291" y="3403600"/>
                </a:lnTo>
                <a:lnTo>
                  <a:pt x="2976577" y="3378200"/>
                </a:lnTo>
                <a:lnTo>
                  <a:pt x="3013205" y="3352800"/>
                </a:lnTo>
                <a:lnTo>
                  <a:pt x="3049158" y="3327400"/>
                </a:lnTo>
                <a:lnTo>
                  <a:pt x="3084423" y="3302000"/>
                </a:lnTo>
                <a:lnTo>
                  <a:pt x="3118985" y="3276600"/>
                </a:lnTo>
                <a:lnTo>
                  <a:pt x="3152828" y="3238499"/>
                </a:lnTo>
                <a:lnTo>
                  <a:pt x="3185939" y="3213099"/>
                </a:lnTo>
                <a:lnTo>
                  <a:pt x="3218302" y="3187699"/>
                </a:lnTo>
                <a:lnTo>
                  <a:pt x="3249902" y="3149599"/>
                </a:lnTo>
                <a:lnTo>
                  <a:pt x="3280725" y="3111499"/>
                </a:lnTo>
                <a:lnTo>
                  <a:pt x="3310755" y="3086099"/>
                </a:lnTo>
                <a:lnTo>
                  <a:pt x="3339979" y="3047999"/>
                </a:lnTo>
                <a:lnTo>
                  <a:pt x="3368380" y="3009899"/>
                </a:lnTo>
                <a:lnTo>
                  <a:pt x="3395946" y="2984499"/>
                </a:lnTo>
                <a:lnTo>
                  <a:pt x="3422659" y="2946399"/>
                </a:lnTo>
                <a:lnTo>
                  <a:pt x="3448507" y="2908300"/>
                </a:lnTo>
                <a:lnTo>
                  <a:pt x="3473473" y="2870200"/>
                </a:lnTo>
                <a:lnTo>
                  <a:pt x="3497544" y="2832100"/>
                </a:lnTo>
                <a:lnTo>
                  <a:pt x="3520704" y="2794000"/>
                </a:lnTo>
                <a:lnTo>
                  <a:pt x="3542938" y="2755900"/>
                </a:lnTo>
                <a:lnTo>
                  <a:pt x="3564232" y="2717800"/>
                </a:lnTo>
                <a:lnTo>
                  <a:pt x="3584571" y="2667000"/>
                </a:lnTo>
                <a:lnTo>
                  <a:pt x="3603941" y="2628900"/>
                </a:lnTo>
                <a:lnTo>
                  <a:pt x="3622325" y="2590800"/>
                </a:lnTo>
                <a:lnTo>
                  <a:pt x="3639710" y="2552700"/>
                </a:lnTo>
                <a:lnTo>
                  <a:pt x="3656081" y="2501900"/>
                </a:lnTo>
                <a:lnTo>
                  <a:pt x="3671422" y="2463800"/>
                </a:lnTo>
                <a:lnTo>
                  <a:pt x="3685720" y="2413000"/>
                </a:lnTo>
                <a:lnTo>
                  <a:pt x="3698959" y="2374900"/>
                </a:lnTo>
                <a:lnTo>
                  <a:pt x="3711125" y="2324100"/>
                </a:lnTo>
                <a:lnTo>
                  <a:pt x="3722202" y="2286000"/>
                </a:lnTo>
                <a:lnTo>
                  <a:pt x="3732176" y="2235200"/>
                </a:lnTo>
                <a:lnTo>
                  <a:pt x="3741032" y="2197100"/>
                </a:lnTo>
                <a:lnTo>
                  <a:pt x="3748755" y="2146300"/>
                </a:lnTo>
                <a:lnTo>
                  <a:pt x="3755330" y="2095500"/>
                </a:lnTo>
                <a:lnTo>
                  <a:pt x="3760744" y="2057400"/>
                </a:lnTo>
                <a:lnTo>
                  <a:pt x="3764980" y="2006600"/>
                </a:lnTo>
                <a:lnTo>
                  <a:pt x="3768024" y="1955800"/>
                </a:lnTo>
                <a:lnTo>
                  <a:pt x="3769861" y="1905000"/>
                </a:lnTo>
                <a:lnTo>
                  <a:pt x="3770477" y="1866900"/>
                </a:lnTo>
                <a:lnTo>
                  <a:pt x="3769861" y="1816100"/>
                </a:lnTo>
                <a:lnTo>
                  <a:pt x="3768024" y="1765300"/>
                </a:lnTo>
                <a:lnTo>
                  <a:pt x="3764980" y="1714500"/>
                </a:lnTo>
                <a:lnTo>
                  <a:pt x="3760744" y="1676400"/>
                </a:lnTo>
                <a:lnTo>
                  <a:pt x="3755330" y="1625600"/>
                </a:lnTo>
                <a:lnTo>
                  <a:pt x="3748755" y="1574800"/>
                </a:lnTo>
                <a:lnTo>
                  <a:pt x="3741032" y="1536700"/>
                </a:lnTo>
                <a:lnTo>
                  <a:pt x="3732176" y="1485900"/>
                </a:lnTo>
                <a:lnTo>
                  <a:pt x="3722202" y="1447800"/>
                </a:lnTo>
                <a:lnTo>
                  <a:pt x="3711125" y="1397000"/>
                </a:lnTo>
                <a:lnTo>
                  <a:pt x="3698959" y="1358900"/>
                </a:lnTo>
                <a:lnTo>
                  <a:pt x="3685720" y="1308100"/>
                </a:lnTo>
                <a:lnTo>
                  <a:pt x="3671422" y="1270000"/>
                </a:lnTo>
                <a:lnTo>
                  <a:pt x="3656081" y="1219200"/>
                </a:lnTo>
                <a:lnTo>
                  <a:pt x="3639710" y="1181100"/>
                </a:lnTo>
                <a:lnTo>
                  <a:pt x="3622325" y="1143000"/>
                </a:lnTo>
                <a:lnTo>
                  <a:pt x="3603941" y="1092200"/>
                </a:lnTo>
                <a:lnTo>
                  <a:pt x="3584571" y="1054100"/>
                </a:lnTo>
                <a:lnTo>
                  <a:pt x="3564232" y="1016000"/>
                </a:lnTo>
                <a:lnTo>
                  <a:pt x="3542938" y="977900"/>
                </a:lnTo>
                <a:lnTo>
                  <a:pt x="3520704" y="939800"/>
                </a:lnTo>
                <a:lnTo>
                  <a:pt x="3497544" y="901700"/>
                </a:lnTo>
                <a:lnTo>
                  <a:pt x="3473473" y="863600"/>
                </a:lnTo>
                <a:lnTo>
                  <a:pt x="3448507" y="825500"/>
                </a:lnTo>
                <a:lnTo>
                  <a:pt x="3422659" y="787400"/>
                </a:lnTo>
                <a:lnTo>
                  <a:pt x="3395946" y="749300"/>
                </a:lnTo>
                <a:lnTo>
                  <a:pt x="3368380" y="711200"/>
                </a:lnTo>
                <a:lnTo>
                  <a:pt x="3339979" y="673100"/>
                </a:lnTo>
                <a:lnTo>
                  <a:pt x="3310755" y="647700"/>
                </a:lnTo>
                <a:lnTo>
                  <a:pt x="3280725" y="609600"/>
                </a:lnTo>
                <a:lnTo>
                  <a:pt x="3249902" y="571500"/>
                </a:lnTo>
                <a:lnTo>
                  <a:pt x="3218302" y="546100"/>
                </a:lnTo>
                <a:lnTo>
                  <a:pt x="3185939" y="508000"/>
                </a:lnTo>
                <a:lnTo>
                  <a:pt x="3152828" y="482600"/>
                </a:lnTo>
                <a:lnTo>
                  <a:pt x="3118985" y="457200"/>
                </a:lnTo>
                <a:lnTo>
                  <a:pt x="3084423" y="419100"/>
                </a:lnTo>
                <a:lnTo>
                  <a:pt x="3049158" y="393700"/>
                </a:lnTo>
                <a:lnTo>
                  <a:pt x="3013205" y="368300"/>
                </a:lnTo>
                <a:lnTo>
                  <a:pt x="2976577" y="342900"/>
                </a:lnTo>
                <a:lnTo>
                  <a:pt x="2939291" y="317500"/>
                </a:lnTo>
                <a:lnTo>
                  <a:pt x="2901361" y="292100"/>
                </a:lnTo>
                <a:lnTo>
                  <a:pt x="2862801" y="266700"/>
                </a:lnTo>
                <a:lnTo>
                  <a:pt x="2823627" y="241300"/>
                </a:lnTo>
                <a:lnTo>
                  <a:pt x="2783853" y="228600"/>
                </a:lnTo>
                <a:lnTo>
                  <a:pt x="2702565" y="177800"/>
                </a:lnTo>
                <a:lnTo>
                  <a:pt x="2661081" y="165100"/>
                </a:lnTo>
                <a:lnTo>
                  <a:pt x="2619056" y="139700"/>
                </a:lnTo>
                <a:lnTo>
                  <a:pt x="2489888" y="101600"/>
                </a:lnTo>
                <a:lnTo>
                  <a:pt x="2445849" y="76200"/>
                </a:lnTo>
                <a:lnTo>
                  <a:pt x="2401344" y="63500"/>
                </a:lnTo>
                <a:close/>
              </a:path>
              <a:path w="3770629" h="3721100">
                <a:moveTo>
                  <a:pt x="2218956" y="25400"/>
                </a:moveTo>
                <a:lnTo>
                  <a:pt x="1551518" y="25400"/>
                </a:lnTo>
                <a:lnTo>
                  <a:pt x="1414085" y="63500"/>
                </a:lnTo>
                <a:lnTo>
                  <a:pt x="2356387" y="63500"/>
                </a:lnTo>
                <a:lnTo>
                  <a:pt x="2218956" y="25400"/>
                </a:lnTo>
                <a:close/>
              </a:path>
              <a:path w="3770629" h="3721100">
                <a:moveTo>
                  <a:pt x="2125348" y="12700"/>
                </a:moveTo>
                <a:lnTo>
                  <a:pt x="1645126" y="12700"/>
                </a:lnTo>
                <a:lnTo>
                  <a:pt x="1598133" y="25400"/>
                </a:lnTo>
                <a:lnTo>
                  <a:pt x="2172341" y="25400"/>
                </a:lnTo>
                <a:lnTo>
                  <a:pt x="2125348" y="12700"/>
                </a:lnTo>
                <a:close/>
              </a:path>
              <a:path w="3770629" h="3721100">
                <a:moveTo>
                  <a:pt x="2030289" y="0"/>
                </a:moveTo>
                <a:lnTo>
                  <a:pt x="1740186" y="0"/>
                </a:lnTo>
                <a:lnTo>
                  <a:pt x="1692482" y="12700"/>
                </a:lnTo>
                <a:lnTo>
                  <a:pt x="2077992" y="12700"/>
                </a:lnTo>
                <a:lnTo>
                  <a:pt x="2030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Agenda</a:t>
            </a:r>
          </a:p>
        </p:txBody>
      </p:sp>
      <p:sp>
        <p:nvSpPr>
          <p:cNvPr id="8" name="object 8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94580" y="2591561"/>
            <a:ext cx="2611019" cy="18569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50" spc="3440" dirty="0">
                <a:latin typeface="Wingdings"/>
                <a:cs typeface="Wingdings"/>
              </a:rPr>
              <a:t></a:t>
            </a:r>
            <a:r>
              <a:rPr sz="2350" spc="-90" dirty="0">
                <a:latin typeface="Trebuchet MS"/>
                <a:cs typeface="Trebuchet MS"/>
              </a:rPr>
              <a:t>P</a:t>
            </a:r>
            <a:r>
              <a:rPr sz="2350" spc="-165" dirty="0">
                <a:latin typeface="Trebuchet MS"/>
                <a:cs typeface="Trebuchet MS"/>
              </a:rPr>
              <a:t>r</a:t>
            </a:r>
            <a:r>
              <a:rPr sz="2350" spc="-75" dirty="0">
                <a:latin typeface="Trebuchet MS"/>
                <a:cs typeface="Trebuchet MS"/>
              </a:rPr>
              <a:t>epa</a:t>
            </a:r>
            <a:r>
              <a:rPr sz="2350" spc="-70" dirty="0">
                <a:latin typeface="Trebuchet MS"/>
                <a:cs typeface="Trebuchet MS"/>
              </a:rPr>
              <a:t>r</a:t>
            </a:r>
            <a:r>
              <a:rPr sz="2350" spc="-105" dirty="0">
                <a:latin typeface="Trebuchet MS"/>
                <a:cs typeface="Trebuchet MS"/>
              </a:rPr>
              <a:t>a</a:t>
            </a:r>
            <a:r>
              <a:rPr sz="2350" spc="-50" dirty="0">
                <a:latin typeface="Trebuchet MS"/>
                <a:cs typeface="Trebuchet MS"/>
              </a:rPr>
              <a:t>tion</a:t>
            </a:r>
            <a:endParaRPr sz="23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350" spc="3440" dirty="0">
                <a:latin typeface="Wingdings"/>
                <a:cs typeface="Wingdings"/>
              </a:rPr>
              <a:t></a:t>
            </a:r>
            <a:r>
              <a:rPr sz="2350" spc="-70" dirty="0">
                <a:latin typeface="Trebuchet MS"/>
                <a:cs typeface="Trebuchet MS"/>
              </a:rPr>
              <a:t>I</a:t>
            </a:r>
            <a:r>
              <a:rPr sz="2350" spc="-80" dirty="0">
                <a:latin typeface="Trebuchet MS"/>
                <a:cs typeface="Trebuchet MS"/>
              </a:rPr>
              <a:t>nstall</a:t>
            </a:r>
            <a:r>
              <a:rPr sz="2350" spc="-114" dirty="0">
                <a:latin typeface="Trebuchet MS"/>
                <a:cs typeface="Trebuchet MS"/>
              </a:rPr>
              <a:t>a</a:t>
            </a:r>
            <a:r>
              <a:rPr sz="2350" spc="-50" dirty="0">
                <a:latin typeface="Trebuchet MS"/>
                <a:cs typeface="Trebuchet MS"/>
              </a:rPr>
              <a:t>tion</a:t>
            </a:r>
            <a:endParaRPr sz="2350" dirty="0">
              <a:latin typeface="Trebuchet MS"/>
              <a:cs typeface="Trebuchet MS"/>
            </a:endParaRPr>
          </a:p>
          <a:p>
            <a:pPr marL="314325" indent="-301625">
              <a:lnSpc>
                <a:spcPts val="2795"/>
              </a:lnSpc>
              <a:spcBef>
                <a:spcPts val="50"/>
              </a:spcBef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sz="2350" spc="-35" dirty="0">
                <a:latin typeface="Trebuchet MS"/>
                <a:cs typeface="Trebuchet MS"/>
              </a:rPr>
              <a:t>Settings</a:t>
            </a:r>
            <a:endParaRPr sz="2350" dirty="0">
              <a:latin typeface="Trebuchet MS"/>
              <a:cs typeface="Trebuchet MS"/>
            </a:endParaRPr>
          </a:p>
          <a:p>
            <a:pPr marL="314325" indent="-301625">
              <a:lnSpc>
                <a:spcPts val="2795"/>
              </a:lnSpc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sz="2350" spc="-50" dirty="0">
                <a:latin typeface="Trebuchet MS"/>
                <a:cs typeface="Trebuchet MS"/>
              </a:rPr>
              <a:t>Products</a:t>
            </a:r>
            <a:endParaRPr sz="2350" dirty="0">
              <a:latin typeface="Trebuchet MS"/>
              <a:cs typeface="Trebuchet MS"/>
            </a:endParaRPr>
          </a:p>
          <a:p>
            <a:pPr marL="314325" indent="-301625">
              <a:lnSpc>
                <a:spcPct val="100000"/>
              </a:lnSpc>
              <a:spcBef>
                <a:spcPts val="50"/>
              </a:spcBef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sz="2350" spc="-50" dirty="0">
                <a:latin typeface="Trebuchet MS"/>
                <a:cs typeface="Trebuchet MS"/>
              </a:rPr>
              <a:t>Other</a:t>
            </a:r>
            <a:endParaRPr sz="235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66137" y="4717440"/>
            <a:ext cx="1166975" cy="1196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19</a:t>
            </a:fld>
            <a:endParaRPr spc="1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076" y="1323657"/>
            <a:ext cx="9044305" cy="5458460"/>
          </a:xfrm>
          <a:custGeom>
            <a:avLst/>
            <a:gdLst/>
            <a:ahLst/>
            <a:cxnLst/>
            <a:rect l="l" t="t" r="r" b="b"/>
            <a:pathLst>
              <a:path w="9044305" h="5458459">
                <a:moveTo>
                  <a:pt x="0" y="5457955"/>
                </a:moveTo>
                <a:lnTo>
                  <a:pt x="9044250" y="5457955"/>
                </a:lnTo>
                <a:lnTo>
                  <a:pt x="9044250" y="0"/>
                </a:lnTo>
                <a:lnTo>
                  <a:pt x="0" y="0"/>
                </a:lnTo>
                <a:lnTo>
                  <a:pt x="0" y="5457955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7076" y="494601"/>
            <a:ext cx="9044305" cy="829310"/>
          </a:xfrm>
          <a:custGeom>
            <a:avLst/>
            <a:gdLst/>
            <a:ahLst/>
            <a:cxnLst/>
            <a:rect l="l" t="t" r="r" b="b"/>
            <a:pathLst>
              <a:path w="9044305" h="829310">
                <a:moveTo>
                  <a:pt x="0" y="0"/>
                </a:moveTo>
                <a:lnTo>
                  <a:pt x="9044250" y="0"/>
                </a:lnTo>
                <a:lnTo>
                  <a:pt x="9044250" y="829055"/>
                </a:lnTo>
                <a:lnTo>
                  <a:pt x="0" y="829055"/>
                </a:lnTo>
                <a:lnTo>
                  <a:pt x="0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7076" y="6781613"/>
            <a:ext cx="9044305" cy="496570"/>
          </a:xfrm>
          <a:custGeom>
            <a:avLst/>
            <a:gdLst/>
            <a:ahLst/>
            <a:cxnLst/>
            <a:rect l="l" t="t" r="r" b="b"/>
            <a:pathLst>
              <a:path w="9044305" h="496570">
                <a:moveTo>
                  <a:pt x="0" y="0"/>
                </a:moveTo>
                <a:lnTo>
                  <a:pt x="9044250" y="0"/>
                </a:lnTo>
                <a:lnTo>
                  <a:pt x="9044250" y="496178"/>
                </a:lnTo>
                <a:lnTo>
                  <a:pt x="0" y="496178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9211" y="6854080"/>
            <a:ext cx="2358072" cy="294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18307" y="1594561"/>
            <a:ext cx="3770629" cy="3721100"/>
          </a:xfrm>
          <a:custGeom>
            <a:avLst/>
            <a:gdLst/>
            <a:ahLst/>
            <a:cxnLst/>
            <a:rect l="l" t="t" r="r" b="b"/>
            <a:pathLst>
              <a:path w="3770629" h="3721100">
                <a:moveTo>
                  <a:pt x="2125348" y="3708400"/>
                </a:moveTo>
                <a:lnTo>
                  <a:pt x="1645126" y="3708400"/>
                </a:lnTo>
                <a:lnTo>
                  <a:pt x="1692482" y="3721100"/>
                </a:lnTo>
                <a:lnTo>
                  <a:pt x="2077992" y="3721100"/>
                </a:lnTo>
                <a:lnTo>
                  <a:pt x="2125348" y="3708400"/>
                </a:lnTo>
                <a:close/>
              </a:path>
              <a:path w="3770629" h="3721100">
                <a:moveTo>
                  <a:pt x="2218956" y="3695700"/>
                </a:moveTo>
                <a:lnTo>
                  <a:pt x="1551518" y="3695700"/>
                </a:lnTo>
                <a:lnTo>
                  <a:pt x="1598133" y="3708400"/>
                </a:lnTo>
                <a:lnTo>
                  <a:pt x="2172341" y="3708400"/>
                </a:lnTo>
                <a:lnTo>
                  <a:pt x="2218956" y="3695700"/>
                </a:lnTo>
                <a:close/>
              </a:path>
              <a:path w="3770629" h="3721100">
                <a:moveTo>
                  <a:pt x="2401344" y="63500"/>
                </a:moveTo>
                <a:lnTo>
                  <a:pt x="1369128" y="63500"/>
                </a:lnTo>
                <a:lnTo>
                  <a:pt x="1324623" y="76200"/>
                </a:lnTo>
                <a:lnTo>
                  <a:pt x="1280584" y="101600"/>
                </a:lnTo>
                <a:lnTo>
                  <a:pt x="1151415" y="139700"/>
                </a:lnTo>
                <a:lnTo>
                  <a:pt x="1109390" y="165100"/>
                </a:lnTo>
                <a:lnTo>
                  <a:pt x="1067906" y="177800"/>
                </a:lnTo>
                <a:lnTo>
                  <a:pt x="986618" y="228600"/>
                </a:lnTo>
                <a:lnTo>
                  <a:pt x="946844" y="241300"/>
                </a:lnTo>
                <a:lnTo>
                  <a:pt x="907670" y="266700"/>
                </a:lnTo>
                <a:lnTo>
                  <a:pt x="869110" y="292100"/>
                </a:lnTo>
                <a:lnTo>
                  <a:pt x="831180" y="317500"/>
                </a:lnTo>
                <a:lnTo>
                  <a:pt x="793894" y="342900"/>
                </a:lnTo>
                <a:lnTo>
                  <a:pt x="757266" y="368300"/>
                </a:lnTo>
                <a:lnTo>
                  <a:pt x="721313" y="393700"/>
                </a:lnTo>
                <a:lnTo>
                  <a:pt x="686048" y="419100"/>
                </a:lnTo>
                <a:lnTo>
                  <a:pt x="651486" y="457200"/>
                </a:lnTo>
                <a:lnTo>
                  <a:pt x="617643" y="482600"/>
                </a:lnTo>
                <a:lnTo>
                  <a:pt x="584533" y="508000"/>
                </a:lnTo>
                <a:lnTo>
                  <a:pt x="552170" y="546100"/>
                </a:lnTo>
                <a:lnTo>
                  <a:pt x="520570" y="571500"/>
                </a:lnTo>
                <a:lnTo>
                  <a:pt x="489748" y="609600"/>
                </a:lnTo>
                <a:lnTo>
                  <a:pt x="459717" y="647700"/>
                </a:lnTo>
                <a:lnTo>
                  <a:pt x="430494" y="673100"/>
                </a:lnTo>
                <a:lnTo>
                  <a:pt x="402092" y="711200"/>
                </a:lnTo>
                <a:lnTo>
                  <a:pt x="374527" y="749300"/>
                </a:lnTo>
                <a:lnTo>
                  <a:pt x="347814" y="787400"/>
                </a:lnTo>
                <a:lnTo>
                  <a:pt x="321967" y="825500"/>
                </a:lnTo>
                <a:lnTo>
                  <a:pt x="297000" y="863600"/>
                </a:lnTo>
                <a:lnTo>
                  <a:pt x="272930" y="901700"/>
                </a:lnTo>
                <a:lnTo>
                  <a:pt x="249770" y="939800"/>
                </a:lnTo>
                <a:lnTo>
                  <a:pt x="227536" y="977900"/>
                </a:lnTo>
                <a:lnTo>
                  <a:pt x="206242" y="1016000"/>
                </a:lnTo>
                <a:lnTo>
                  <a:pt x="185903" y="1054100"/>
                </a:lnTo>
                <a:lnTo>
                  <a:pt x="166534" y="1092200"/>
                </a:lnTo>
                <a:lnTo>
                  <a:pt x="148150" y="1143000"/>
                </a:lnTo>
                <a:lnTo>
                  <a:pt x="130765" y="1181100"/>
                </a:lnTo>
                <a:lnTo>
                  <a:pt x="114394" y="1219200"/>
                </a:lnTo>
                <a:lnTo>
                  <a:pt x="99053" y="1270000"/>
                </a:lnTo>
                <a:lnTo>
                  <a:pt x="84755" y="1308100"/>
                </a:lnTo>
                <a:lnTo>
                  <a:pt x="71517" y="1358900"/>
                </a:lnTo>
                <a:lnTo>
                  <a:pt x="59351" y="1397000"/>
                </a:lnTo>
                <a:lnTo>
                  <a:pt x="48274" y="1447800"/>
                </a:lnTo>
                <a:lnTo>
                  <a:pt x="38301" y="1485900"/>
                </a:lnTo>
                <a:lnTo>
                  <a:pt x="29445" y="1536700"/>
                </a:lnTo>
                <a:lnTo>
                  <a:pt x="21721" y="1574800"/>
                </a:lnTo>
                <a:lnTo>
                  <a:pt x="15146" y="1625600"/>
                </a:lnTo>
                <a:lnTo>
                  <a:pt x="9733" y="1676400"/>
                </a:lnTo>
                <a:lnTo>
                  <a:pt x="5497" y="1714500"/>
                </a:lnTo>
                <a:lnTo>
                  <a:pt x="2453" y="1765300"/>
                </a:lnTo>
                <a:lnTo>
                  <a:pt x="615" y="1816100"/>
                </a:lnTo>
                <a:lnTo>
                  <a:pt x="0" y="1866900"/>
                </a:lnTo>
                <a:lnTo>
                  <a:pt x="615" y="1905000"/>
                </a:lnTo>
                <a:lnTo>
                  <a:pt x="2453" y="1955800"/>
                </a:lnTo>
                <a:lnTo>
                  <a:pt x="5497" y="2006600"/>
                </a:lnTo>
                <a:lnTo>
                  <a:pt x="9733" y="2057400"/>
                </a:lnTo>
                <a:lnTo>
                  <a:pt x="15146" y="2095500"/>
                </a:lnTo>
                <a:lnTo>
                  <a:pt x="21721" y="2146300"/>
                </a:lnTo>
                <a:lnTo>
                  <a:pt x="29445" y="2197100"/>
                </a:lnTo>
                <a:lnTo>
                  <a:pt x="38301" y="2235200"/>
                </a:lnTo>
                <a:lnTo>
                  <a:pt x="48274" y="2286000"/>
                </a:lnTo>
                <a:lnTo>
                  <a:pt x="59351" y="2324100"/>
                </a:lnTo>
                <a:lnTo>
                  <a:pt x="71517" y="2374900"/>
                </a:lnTo>
                <a:lnTo>
                  <a:pt x="84755" y="2413000"/>
                </a:lnTo>
                <a:lnTo>
                  <a:pt x="99053" y="2463800"/>
                </a:lnTo>
                <a:lnTo>
                  <a:pt x="114394" y="2501900"/>
                </a:lnTo>
                <a:lnTo>
                  <a:pt x="130765" y="2552700"/>
                </a:lnTo>
                <a:lnTo>
                  <a:pt x="148150" y="2590800"/>
                </a:lnTo>
                <a:lnTo>
                  <a:pt x="166534" y="2628900"/>
                </a:lnTo>
                <a:lnTo>
                  <a:pt x="185903" y="2667000"/>
                </a:lnTo>
                <a:lnTo>
                  <a:pt x="206242" y="2717800"/>
                </a:lnTo>
                <a:lnTo>
                  <a:pt x="227536" y="2755900"/>
                </a:lnTo>
                <a:lnTo>
                  <a:pt x="249770" y="2794000"/>
                </a:lnTo>
                <a:lnTo>
                  <a:pt x="272930" y="2832100"/>
                </a:lnTo>
                <a:lnTo>
                  <a:pt x="297000" y="2870200"/>
                </a:lnTo>
                <a:lnTo>
                  <a:pt x="321967" y="2908300"/>
                </a:lnTo>
                <a:lnTo>
                  <a:pt x="347814" y="2946399"/>
                </a:lnTo>
                <a:lnTo>
                  <a:pt x="374527" y="2984499"/>
                </a:lnTo>
                <a:lnTo>
                  <a:pt x="402092" y="3009899"/>
                </a:lnTo>
                <a:lnTo>
                  <a:pt x="430494" y="3047999"/>
                </a:lnTo>
                <a:lnTo>
                  <a:pt x="459717" y="3086099"/>
                </a:lnTo>
                <a:lnTo>
                  <a:pt x="489748" y="3111499"/>
                </a:lnTo>
                <a:lnTo>
                  <a:pt x="520570" y="3149599"/>
                </a:lnTo>
                <a:lnTo>
                  <a:pt x="552170" y="3187699"/>
                </a:lnTo>
                <a:lnTo>
                  <a:pt x="584533" y="3213099"/>
                </a:lnTo>
                <a:lnTo>
                  <a:pt x="617643" y="3238499"/>
                </a:lnTo>
                <a:lnTo>
                  <a:pt x="651486" y="3276600"/>
                </a:lnTo>
                <a:lnTo>
                  <a:pt x="686048" y="3302000"/>
                </a:lnTo>
                <a:lnTo>
                  <a:pt x="721313" y="3327400"/>
                </a:lnTo>
                <a:lnTo>
                  <a:pt x="757266" y="3352800"/>
                </a:lnTo>
                <a:lnTo>
                  <a:pt x="793894" y="3378200"/>
                </a:lnTo>
                <a:lnTo>
                  <a:pt x="831180" y="3403600"/>
                </a:lnTo>
                <a:lnTo>
                  <a:pt x="869110" y="3429000"/>
                </a:lnTo>
                <a:lnTo>
                  <a:pt x="907670" y="3454400"/>
                </a:lnTo>
                <a:lnTo>
                  <a:pt x="986618" y="3505200"/>
                </a:lnTo>
                <a:lnTo>
                  <a:pt x="1026977" y="3517900"/>
                </a:lnTo>
                <a:lnTo>
                  <a:pt x="1109390" y="3568700"/>
                </a:lnTo>
                <a:lnTo>
                  <a:pt x="1193965" y="3594100"/>
                </a:lnTo>
                <a:lnTo>
                  <a:pt x="1237027" y="3619500"/>
                </a:lnTo>
                <a:lnTo>
                  <a:pt x="1505295" y="3695700"/>
                </a:lnTo>
                <a:lnTo>
                  <a:pt x="2265178" y="3695700"/>
                </a:lnTo>
                <a:lnTo>
                  <a:pt x="2533445" y="3619500"/>
                </a:lnTo>
                <a:lnTo>
                  <a:pt x="2576506" y="3594100"/>
                </a:lnTo>
                <a:lnTo>
                  <a:pt x="2661081" y="3568700"/>
                </a:lnTo>
                <a:lnTo>
                  <a:pt x="2743494" y="3517900"/>
                </a:lnTo>
                <a:lnTo>
                  <a:pt x="2783853" y="3505200"/>
                </a:lnTo>
                <a:lnTo>
                  <a:pt x="2862801" y="3454400"/>
                </a:lnTo>
                <a:lnTo>
                  <a:pt x="2901361" y="3429000"/>
                </a:lnTo>
                <a:lnTo>
                  <a:pt x="2939291" y="3403600"/>
                </a:lnTo>
                <a:lnTo>
                  <a:pt x="2976577" y="3378200"/>
                </a:lnTo>
                <a:lnTo>
                  <a:pt x="3013205" y="3352800"/>
                </a:lnTo>
                <a:lnTo>
                  <a:pt x="3049158" y="3327400"/>
                </a:lnTo>
                <a:lnTo>
                  <a:pt x="3084423" y="3302000"/>
                </a:lnTo>
                <a:lnTo>
                  <a:pt x="3118985" y="3276600"/>
                </a:lnTo>
                <a:lnTo>
                  <a:pt x="3152828" y="3238499"/>
                </a:lnTo>
                <a:lnTo>
                  <a:pt x="3185939" y="3213099"/>
                </a:lnTo>
                <a:lnTo>
                  <a:pt x="3218302" y="3187699"/>
                </a:lnTo>
                <a:lnTo>
                  <a:pt x="3249902" y="3149599"/>
                </a:lnTo>
                <a:lnTo>
                  <a:pt x="3280725" y="3111499"/>
                </a:lnTo>
                <a:lnTo>
                  <a:pt x="3310755" y="3086099"/>
                </a:lnTo>
                <a:lnTo>
                  <a:pt x="3339979" y="3047999"/>
                </a:lnTo>
                <a:lnTo>
                  <a:pt x="3368380" y="3009899"/>
                </a:lnTo>
                <a:lnTo>
                  <a:pt x="3395946" y="2984499"/>
                </a:lnTo>
                <a:lnTo>
                  <a:pt x="3422659" y="2946399"/>
                </a:lnTo>
                <a:lnTo>
                  <a:pt x="3448507" y="2908300"/>
                </a:lnTo>
                <a:lnTo>
                  <a:pt x="3473473" y="2870200"/>
                </a:lnTo>
                <a:lnTo>
                  <a:pt x="3497544" y="2832100"/>
                </a:lnTo>
                <a:lnTo>
                  <a:pt x="3520704" y="2794000"/>
                </a:lnTo>
                <a:lnTo>
                  <a:pt x="3542938" y="2755900"/>
                </a:lnTo>
                <a:lnTo>
                  <a:pt x="3564232" y="2717800"/>
                </a:lnTo>
                <a:lnTo>
                  <a:pt x="3584571" y="2667000"/>
                </a:lnTo>
                <a:lnTo>
                  <a:pt x="3603941" y="2628900"/>
                </a:lnTo>
                <a:lnTo>
                  <a:pt x="3622325" y="2590800"/>
                </a:lnTo>
                <a:lnTo>
                  <a:pt x="3639710" y="2552700"/>
                </a:lnTo>
                <a:lnTo>
                  <a:pt x="3656081" y="2501900"/>
                </a:lnTo>
                <a:lnTo>
                  <a:pt x="3671422" y="2463800"/>
                </a:lnTo>
                <a:lnTo>
                  <a:pt x="3685720" y="2413000"/>
                </a:lnTo>
                <a:lnTo>
                  <a:pt x="3698959" y="2374900"/>
                </a:lnTo>
                <a:lnTo>
                  <a:pt x="3711125" y="2324100"/>
                </a:lnTo>
                <a:lnTo>
                  <a:pt x="3722202" y="2286000"/>
                </a:lnTo>
                <a:lnTo>
                  <a:pt x="3732176" y="2235200"/>
                </a:lnTo>
                <a:lnTo>
                  <a:pt x="3741032" y="2197100"/>
                </a:lnTo>
                <a:lnTo>
                  <a:pt x="3748755" y="2146300"/>
                </a:lnTo>
                <a:lnTo>
                  <a:pt x="3755330" y="2095500"/>
                </a:lnTo>
                <a:lnTo>
                  <a:pt x="3760744" y="2057400"/>
                </a:lnTo>
                <a:lnTo>
                  <a:pt x="3764980" y="2006600"/>
                </a:lnTo>
                <a:lnTo>
                  <a:pt x="3768024" y="1955800"/>
                </a:lnTo>
                <a:lnTo>
                  <a:pt x="3769861" y="1905000"/>
                </a:lnTo>
                <a:lnTo>
                  <a:pt x="3770477" y="1866900"/>
                </a:lnTo>
                <a:lnTo>
                  <a:pt x="3769861" y="1816100"/>
                </a:lnTo>
                <a:lnTo>
                  <a:pt x="3768024" y="1765300"/>
                </a:lnTo>
                <a:lnTo>
                  <a:pt x="3764980" y="1714500"/>
                </a:lnTo>
                <a:lnTo>
                  <a:pt x="3760744" y="1676400"/>
                </a:lnTo>
                <a:lnTo>
                  <a:pt x="3755330" y="1625600"/>
                </a:lnTo>
                <a:lnTo>
                  <a:pt x="3748755" y="1574800"/>
                </a:lnTo>
                <a:lnTo>
                  <a:pt x="3741032" y="1536700"/>
                </a:lnTo>
                <a:lnTo>
                  <a:pt x="3732176" y="1485900"/>
                </a:lnTo>
                <a:lnTo>
                  <a:pt x="3722202" y="1447800"/>
                </a:lnTo>
                <a:lnTo>
                  <a:pt x="3711125" y="1397000"/>
                </a:lnTo>
                <a:lnTo>
                  <a:pt x="3698959" y="1358900"/>
                </a:lnTo>
                <a:lnTo>
                  <a:pt x="3685720" y="1308100"/>
                </a:lnTo>
                <a:lnTo>
                  <a:pt x="3671422" y="1270000"/>
                </a:lnTo>
                <a:lnTo>
                  <a:pt x="3656081" y="1219200"/>
                </a:lnTo>
                <a:lnTo>
                  <a:pt x="3639710" y="1181100"/>
                </a:lnTo>
                <a:lnTo>
                  <a:pt x="3622325" y="1143000"/>
                </a:lnTo>
                <a:lnTo>
                  <a:pt x="3603941" y="1092200"/>
                </a:lnTo>
                <a:lnTo>
                  <a:pt x="3584571" y="1054100"/>
                </a:lnTo>
                <a:lnTo>
                  <a:pt x="3564232" y="1016000"/>
                </a:lnTo>
                <a:lnTo>
                  <a:pt x="3542938" y="977900"/>
                </a:lnTo>
                <a:lnTo>
                  <a:pt x="3520704" y="939800"/>
                </a:lnTo>
                <a:lnTo>
                  <a:pt x="3497544" y="901700"/>
                </a:lnTo>
                <a:lnTo>
                  <a:pt x="3473473" y="863600"/>
                </a:lnTo>
                <a:lnTo>
                  <a:pt x="3448507" y="825500"/>
                </a:lnTo>
                <a:lnTo>
                  <a:pt x="3422659" y="787400"/>
                </a:lnTo>
                <a:lnTo>
                  <a:pt x="3395946" y="749300"/>
                </a:lnTo>
                <a:lnTo>
                  <a:pt x="3368380" y="711200"/>
                </a:lnTo>
                <a:lnTo>
                  <a:pt x="3339979" y="673100"/>
                </a:lnTo>
                <a:lnTo>
                  <a:pt x="3310755" y="647700"/>
                </a:lnTo>
                <a:lnTo>
                  <a:pt x="3280725" y="609600"/>
                </a:lnTo>
                <a:lnTo>
                  <a:pt x="3249902" y="571500"/>
                </a:lnTo>
                <a:lnTo>
                  <a:pt x="3218302" y="546100"/>
                </a:lnTo>
                <a:lnTo>
                  <a:pt x="3185939" y="508000"/>
                </a:lnTo>
                <a:lnTo>
                  <a:pt x="3152828" y="482600"/>
                </a:lnTo>
                <a:lnTo>
                  <a:pt x="3118985" y="457200"/>
                </a:lnTo>
                <a:lnTo>
                  <a:pt x="3084423" y="419100"/>
                </a:lnTo>
                <a:lnTo>
                  <a:pt x="3049158" y="393700"/>
                </a:lnTo>
                <a:lnTo>
                  <a:pt x="3013205" y="368300"/>
                </a:lnTo>
                <a:lnTo>
                  <a:pt x="2976577" y="342900"/>
                </a:lnTo>
                <a:lnTo>
                  <a:pt x="2939291" y="317500"/>
                </a:lnTo>
                <a:lnTo>
                  <a:pt x="2901361" y="292100"/>
                </a:lnTo>
                <a:lnTo>
                  <a:pt x="2862801" y="266700"/>
                </a:lnTo>
                <a:lnTo>
                  <a:pt x="2823627" y="241300"/>
                </a:lnTo>
                <a:lnTo>
                  <a:pt x="2783853" y="228600"/>
                </a:lnTo>
                <a:lnTo>
                  <a:pt x="2702565" y="177800"/>
                </a:lnTo>
                <a:lnTo>
                  <a:pt x="2661081" y="165100"/>
                </a:lnTo>
                <a:lnTo>
                  <a:pt x="2619056" y="139700"/>
                </a:lnTo>
                <a:lnTo>
                  <a:pt x="2489888" y="101600"/>
                </a:lnTo>
                <a:lnTo>
                  <a:pt x="2445849" y="76200"/>
                </a:lnTo>
                <a:lnTo>
                  <a:pt x="2401344" y="63500"/>
                </a:lnTo>
                <a:close/>
              </a:path>
              <a:path w="3770629" h="3721100">
                <a:moveTo>
                  <a:pt x="2218956" y="25400"/>
                </a:moveTo>
                <a:lnTo>
                  <a:pt x="1551518" y="25400"/>
                </a:lnTo>
                <a:lnTo>
                  <a:pt x="1414085" y="63500"/>
                </a:lnTo>
                <a:lnTo>
                  <a:pt x="2356387" y="63500"/>
                </a:lnTo>
                <a:lnTo>
                  <a:pt x="2218956" y="25400"/>
                </a:lnTo>
                <a:close/>
              </a:path>
              <a:path w="3770629" h="3721100">
                <a:moveTo>
                  <a:pt x="2125348" y="12700"/>
                </a:moveTo>
                <a:lnTo>
                  <a:pt x="1645126" y="12700"/>
                </a:lnTo>
                <a:lnTo>
                  <a:pt x="1598133" y="25400"/>
                </a:lnTo>
                <a:lnTo>
                  <a:pt x="2172341" y="25400"/>
                </a:lnTo>
                <a:lnTo>
                  <a:pt x="2125348" y="12700"/>
                </a:lnTo>
                <a:close/>
              </a:path>
              <a:path w="3770629" h="3721100">
                <a:moveTo>
                  <a:pt x="2030289" y="0"/>
                </a:moveTo>
                <a:lnTo>
                  <a:pt x="1740186" y="0"/>
                </a:lnTo>
                <a:lnTo>
                  <a:pt x="1692482" y="12700"/>
                </a:lnTo>
                <a:lnTo>
                  <a:pt x="2077992" y="12700"/>
                </a:lnTo>
                <a:lnTo>
                  <a:pt x="2030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Agenda</a:t>
            </a:r>
          </a:p>
        </p:txBody>
      </p:sp>
      <p:sp>
        <p:nvSpPr>
          <p:cNvPr id="8" name="object 8"/>
          <p:cNvSpPr/>
          <p:nvPr/>
        </p:nvSpPr>
        <p:spPr>
          <a:xfrm>
            <a:off x="6177358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5594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88" y="0"/>
                </a:lnTo>
                <a:lnTo>
                  <a:pt x="385814" y="58316"/>
                </a:lnTo>
                <a:lnTo>
                  <a:pt x="32748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02849" y="2526588"/>
            <a:ext cx="1790700" cy="1831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14325" indent="-301625">
              <a:lnSpc>
                <a:spcPct val="100000"/>
              </a:lnSpc>
              <a:spcBef>
                <a:spcPts val="120"/>
              </a:spcBef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sz="2350" spc="-80" dirty="0">
                <a:latin typeface="Trebuchet MS"/>
                <a:cs typeface="Trebuchet MS"/>
              </a:rPr>
              <a:t>Preparation</a:t>
            </a:r>
            <a:endParaRPr sz="2350">
              <a:latin typeface="Trebuchet MS"/>
              <a:cs typeface="Trebuchet MS"/>
            </a:endParaRPr>
          </a:p>
          <a:p>
            <a:pPr marL="314325" indent="-301625">
              <a:lnSpc>
                <a:spcPct val="100000"/>
              </a:lnSpc>
              <a:spcBef>
                <a:spcPts val="50"/>
              </a:spcBef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sz="2350" spc="-70" dirty="0">
                <a:latin typeface="Trebuchet MS"/>
                <a:cs typeface="Trebuchet MS"/>
              </a:rPr>
              <a:t>Installation</a:t>
            </a:r>
            <a:endParaRPr sz="2350">
              <a:latin typeface="Trebuchet MS"/>
              <a:cs typeface="Trebuchet MS"/>
            </a:endParaRPr>
          </a:p>
          <a:p>
            <a:pPr marL="314325" indent="-301625">
              <a:lnSpc>
                <a:spcPts val="2795"/>
              </a:lnSpc>
              <a:spcBef>
                <a:spcPts val="50"/>
              </a:spcBef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sz="2350" spc="-35" dirty="0">
                <a:latin typeface="Trebuchet MS"/>
                <a:cs typeface="Trebuchet MS"/>
              </a:rPr>
              <a:t>Settings</a:t>
            </a:r>
            <a:endParaRPr sz="2350">
              <a:latin typeface="Trebuchet MS"/>
              <a:cs typeface="Trebuchet MS"/>
            </a:endParaRPr>
          </a:p>
          <a:p>
            <a:pPr marL="314325" indent="-301625">
              <a:lnSpc>
                <a:spcPts val="2795"/>
              </a:lnSpc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sz="2350" spc="-50" dirty="0">
                <a:latin typeface="Trebuchet MS"/>
                <a:cs typeface="Trebuchet MS"/>
              </a:rPr>
              <a:t>Products</a:t>
            </a:r>
            <a:endParaRPr sz="2350">
              <a:latin typeface="Trebuchet MS"/>
              <a:cs typeface="Trebuchet MS"/>
            </a:endParaRPr>
          </a:p>
          <a:p>
            <a:pPr marL="314325" indent="-301625">
              <a:lnSpc>
                <a:spcPct val="100000"/>
              </a:lnSpc>
              <a:spcBef>
                <a:spcPts val="45"/>
              </a:spcBef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sz="2350" spc="-50" dirty="0">
                <a:latin typeface="Trebuchet MS"/>
                <a:cs typeface="Trebuchet MS"/>
              </a:rPr>
              <a:t>Other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66137" y="4717440"/>
            <a:ext cx="1166975" cy="1196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3407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62A2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2</a:t>
            </a:fld>
            <a:endParaRPr spc="1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4096" y="737628"/>
            <a:ext cx="492442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General</a:t>
            </a:r>
            <a:r>
              <a:rPr spc="-55" dirty="0"/>
              <a:t> </a:t>
            </a:r>
            <a:r>
              <a:rPr dirty="0"/>
              <a:t>Options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12873" y="2509380"/>
            <a:ext cx="5318709" cy="3315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60815" y="2672542"/>
            <a:ext cx="2685008" cy="6650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61752" y="2959328"/>
            <a:ext cx="91439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16418" y="2705418"/>
            <a:ext cx="2575560" cy="553085"/>
          </a:xfrm>
          <a:custGeom>
            <a:avLst/>
            <a:gdLst/>
            <a:ahLst/>
            <a:cxnLst/>
            <a:rect l="l" t="t" r="r" b="b"/>
            <a:pathLst>
              <a:path w="2575560" h="553085">
                <a:moveTo>
                  <a:pt x="0" y="0"/>
                </a:moveTo>
                <a:lnTo>
                  <a:pt x="2575099" y="0"/>
                </a:lnTo>
                <a:lnTo>
                  <a:pt x="2575099" y="552704"/>
                </a:lnTo>
                <a:lnTo>
                  <a:pt x="0" y="552704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00104" y="4044145"/>
            <a:ext cx="2685008" cy="6608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96888" y="4326775"/>
            <a:ext cx="91439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54324" y="4074617"/>
            <a:ext cx="2575560" cy="553085"/>
          </a:xfrm>
          <a:custGeom>
            <a:avLst/>
            <a:gdLst/>
            <a:ahLst/>
            <a:cxnLst/>
            <a:rect l="l" t="t" r="r" b="b"/>
            <a:pathLst>
              <a:path w="2575559" h="553085">
                <a:moveTo>
                  <a:pt x="0" y="0"/>
                </a:moveTo>
                <a:lnTo>
                  <a:pt x="2575099" y="0"/>
                </a:lnTo>
                <a:lnTo>
                  <a:pt x="2575099" y="552704"/>
                </a:lnTo>
                <a:lnTo>
                  <a:pt x="0" y="552704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20</a:t>
            </a:fld>
            <a:endParaRPr spc="1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4096" y="737628"/>
            <a:ext cx="492442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General</a:t>
            </a:r>
            <a:r>
              <a:rPr spc="-55" dirty="0"/>
              <a:t> </a:t>
            </a:r>
            <a:r>
              <a:rPr dirty="0"/>
              <a:t>Options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32900" y="2077354"/>
            <a:ext cx="5192598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52465" y="3570888"/>
            <a:ext cx="3513188" cy="786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43044" y="3561457"/>
            <a:ext cx="3532504" cy="805180"/>
          </a:xfrm>
          <a:custGeom>
            <a:avLst/>
            <a:gdLst/>
            <a:ahLst/>
            <a:cxnLst/>
            <a:rect l="l" t="t" r="r" b="b"/>
            <a:pathLst>
              <a:path w="3532504" h="805179">
                <a:moveTo>
                  <a:pt x="0" y="0"/>
                </a:moveTo>
                <a:lnTo>
                  <a:pt x="3532124" y="0"/>
                </a:lnTo>
                <a:lnTo>
                  <a:pt x="3532124" y="805110"/>
                </a:lnTo>
                <a:lnTo>
                  <a:pt x="0" y="805110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83479" y="3208709"/>
            <a:ext cx="623454" cy="5902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48219" y="3350731"/>
            <a:ext cx="404495" cy="372110"/>
          </a:xfrm>
          <a:custGeom>
            <a:avLst/>
            <a:gdLst/>
            <a:ahLst/>
            <a:cxnLst/>
            <a:rect l="l" t="t" r="r" b="b"/>
            <a:pathLst>
              <a:path w="404495" h="372110">
                <a:moveTo>
                  <a:pt x="403934" y="372056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29872" y="3333851"/>
            <a:ext cx="117322" cy="1143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647080" y="4697526"/>
            <a:ext cx="3062605" cy="1377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You </a:t>
            </a:r>
            <a:r>
              <a:rPr sz="1750" spc="-210" dirty="0">
                <a:solidFill>
                  <a:srgbClr val="FF0000"/>
                </a:solidFill>
                <a:latin typeface="DejaVu Sans"/>
                <a:cs typeface="DejaVu Sans"/>
              </a:rPr>
              <a:t>can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enable </a:t>
            </a:r>
            <a:r>
              <a:rPr sz="1750" spc="-85" dirty="0">
                <a:solidFill>
                  <a:srgbClr val="FF0000"/>
                </a:solidFill>
                <a:latin typeface="DejaVu Sans"/>
                <a:cs typeface="DejaVu Sans"/>
              </a:rPr>
              <a:t>it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sz="1750" spc="-215" dirty="0">
                <a:solidFill>
                  <a:srgbClr val="FF0000"/>
                </a:solidFill>
                <a:latin typeface="DejaVu Sans"/>
                <a:cs typeface="DejaVu Sans"/>
              </a:rPr>
              <a:t>access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your 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store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data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from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outside </a:t>
            </a:r>
            <a:r>
              <a:rPr sz="1750" spc="-105" dirty="0">
                <a:solidFill>
                  <a:srgbClr val="FF0000"/>
                </a:solidFill>
                <a:latin typeface="DejaVu Sans"/>
                <a:cs typeface="DejaVu Sans"/>
              </a:rPr>
              <a:t>of 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WordPress,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sz="1750" spc="-215" dirty="0">
                <a:solidFill>
                  <a:srgbClr val="FF0000"/>
                </a:solidFill>
                <a:latin typeface="DejaVu Sans"/>
                <a:cs typeface="DejaVu Sans"/>
              </a:rPr>
              <a:t>example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from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 </a:t>
            </a:r>
            <a:r>
              <a:rPr sz="1750" spc="-200" dirty="0">
                <a:solidFill>
                  <a:srgbClr val="FF0000"/>
                </a:solidFill>
                <a:latin typeface="DejaVu Sans"/>
                <a:cs typeface="DejaVu Sans"/>
              </a:rPr>
              <a:t>WooCommerce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iOS </a:t>
            </a:r>
            <a:r>
              <a:rPr sz="1750" spc="-195" dirty="0">
                <a:solidFill>
                  <a:srgbClr val="FF0000"/>
                </a:solidFill>
                <a:latin typeface="DejaVu Sans"/>
                <a:cs typeface="DejaVu Sans"/>
              </a:rPr>
              <a:t>app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or </a:t>
            </a:r>
            <a:r>
              <a:rPr sz="1750" spc="-140" dirty="0">
                <a:solidFill>
                  <a:srgbClr val="FF0000"/>
                </a:solidFill>
                <a:latin typeface="DejaVu Sans"/>
                <a:cs typeface="DejaVu Sans"/>
              </a:rPr>
              <a:t>other 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external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85" dirty="0">
                <a:solidFill>
                  <a:srgbClr val="FF0000"/>
                </a:solidFill>
                <a:latin typeface="DejaVu Sans"/>
                <a:cs typeface="DejaVu Sans"/>
              </a:rPr>
              <a:t>apps.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06240" y="4231172"/>
            <a:ext cx="1413167" cy="6982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74295" y="4366389"/>
            <a:ext cx="1195705" cy="487045"/>
          </a:xfrm>
          <a:custGeom>
            <a:avLst/>
            <a:gdLst/>
            <a:ahLst/>
            <a:cxnLst/>
            <a:rect l="l" t="t" r="r" b="b"/>
            <a:pathLst>
              <a:path w="1195704" h="487045">
                <a:moveTo>
                  <a:pt x="1195326" y="48669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51210" y="4340682"/>
            <a:ext cx="122885" cy="1090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21</a:t>
            </a:fld>
            <a:endParaRPr spc="1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6885" y="737628"/>
            <a:ext cx="537908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Products -</a:t>
            </a:r>
            <a:r>
              <a:rPr spc="-40" dirty="0"/>
              <a:t> </a:t>
            </a:r>
            <a:r>
              <a:rPr dirty="0"/>
              <a:t>General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4443" y="2077354"/>
            <a:ext cx="6109512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22</a:t>
            </a:fld>
            <a:endParaRPr spc="1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3355" y="737628"/>
            <a:ext cx="538607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Products </a:t>
            </a:r>
            <a:r>
              <a:rPr spc="5" dirty="0"/>
              <a:t>–</a:t>
            </a:r>
            <a:r>
              <a:rPr spc="-50" dirty="0"/>
              <a:t> </a:t>
            </a:r>
            <a:r>
              <a:rPr dirty="0"/>
              <a:t>Display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7614" y="2077354"/>
            <a:ext cx="6583172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77621" y="2675140"/>
            <a:ext cx="2278380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Select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show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products,  </a:t>
            </a:r>
            <a:r>
              <a:rPr sz="1750" spc="-185" dirty="0">
                <a:solidFill>
                  <a:srgbClr val="FF0000"/>
                </a:solidFill>
                <a:latin typeface="DejaVu Sans"/>
                <a:cs typeface="DejaVu Sans"/>
              </a:rPr>
              <a:t>subcategories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or</a:t>
            </a:r>
            <a:r>
              <a:rPr sz="1750" spc="-13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45" dirty="0">
                <a:solidFill>
                  <a:srgbClr val="FF0000"/>
                </a:solidFill>
                <a:latin typeface="DejaVu Sans"/>
                <a:cs typeface="DejaVu Sans"/>
              </a:rPr>
              <a:t>both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74865" y="3250272"/>
            <a:ext cx="980902" cy="1354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33736" y="3282256"/>
            <a:ext cx="767715" cy="1136015"/>
          </a:xfrm>
          <a:custGeom>
            <a:avLst/>
            <a:gdLst/>
            <a:ahLst/>
            <a:cxnLst/>
            <a:rect l="l" t="t" r="r" b="b"/>
            <a:pathLst>
              <a:path w="767715" h="1136014">
                <a:moveTo>
                  <a:pt x="767099" y="0"/>
                </a:moveTo>
                <a:lnTo>
                  <a:pt x="0" y="1135832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19785" y="4318037"/>
            <a:ext cx="106895" cy="120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74865" y="3250272"/>
            <a:ext cx="985057" cy="19451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9958" y="3282256"/>
            <a:ext cx="770890" cy="1724660"/>
          </a:xfrm>
          <a:custGeom>
            <a:avLst/>
            <a:gdLst/>
            <a:ahLst/>
            <a:cxnLst/>
            <a:rect l="l" t="t" r="r" b="b"/>
            <a:pathLst>
              <a:path w="770890" h="1724660">
                <a:moveTo>
                  <a:pt x="770877" y="0"/>
                </a:moveTo>
                <a:lnTo>
                  <a:pt x="0" y="1724282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07352" y="4906555"/>
            <a:ext cx="107746" cy="1227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87031" y="5770422"/>
            <a:ext cx="2341410" cy="904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77616" y="5760988"/>
            <a:ext cx="2360930" cy="923290"/>
          </a:xfrm>
          <a:custGeom>
            <a:avLst/>
            <a:gdLst/>
            <a:ahLst/>
            <a:cxnLst/>
            <a:rect l="l" t="t" r="r" b="b"/>
            <a:pathLst>
              <a:path w="2360929" h="923290">
                <a:moveTo>
                  <a:pt x="0" y="0"/>
                </a:moveTo>
                <a:lnTo>
                  <a:pt x="2360377" y="0"/>
                </a:lnTo>
                <a:lnTo>
                  <a:pt x="2360377" y="923267"/>
                </a:lnTo>
                <a:lnTo>
                  <a:pt x="0" y="923267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59486" y="5494713"/>
            <a:ext cx="976745" cy="4322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30140" y="5626917"/>
            <a:ext cx="757555" cy="224154"/>
          </a:xfrm>
          <a:custGeom>
            <a:avLst/>
            <a:gdLst/>
            <a:ahLst/>
            <a:cxnLst/>
            <a:rect l="l" t="t" r="r" b="b"/>
            <a:pathLst>
              <a:path w="757554" h="224154">
                <a:moveTo>
                  <a:pt x="757139" y="223910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06222" y="5592279"/>
            <a:ext cx="122504" cy="1120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23</a:t>
            </a:fld>
            <a:endParaRPr spc="1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4038" y="737628"/>
            <a:ext cx="362521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</a:t>
            </a:r>
            <a:r>
              <a:rPr spc="-55" dirty="0"/>
              <a:t> </a:t>
            </a:r>
            <a:r>
              <a:rPr dirty="0"/>
              <a:t>Products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3499" y="2077355"/>
            <a:ext cx="7891399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45350" y="2920390"/>
            <a:ext cx="2883242" cy="2241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2127" y="4750728"/>
            <a:ext cx="2061552" cy="5777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93158" y="4790383"/>
            <a:ext cx="1840864" cy="366395"/>
          </a:xfrm>
          <a:custGeom>
            <a:avLst/>
            <a:gdLst/>
            <a:ahLst/>
            <a:cxnLst/>
            <a:rect l="l" t="t" r="r" b="b"/>
            <a:pathLst>
              <a:path w="1840865" h="366395">
                <a:moveTo>
                  <a:pt x="1840867" y="0"/>
                </a:moveTo>
                <a:lnTo>
                  <a:pt x="0" y="365815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68710" y="5084381"/>
            <a:ext cx="121081" cy="1143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24</a:t>
            </a:fld>
            <a:endParaRPr spc="1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4406" y="737628"/>
            <a:ext cx="578421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Products </a:t>
            </a:r>
            <a:r>
              <a:rPr spc="5" dirty="0"/>
              <a:t>–</a:t>
            </a:r>
            <a:r>
              <a:rPr spc="-25" dirty="0"/>
              <a:t> </a:t>
            </a:r>
            <a:r>
              <a:rPr spc="5" dirty="0"/>
              <a:t>Inventory</a:t>
            </a:r>
          </a:p>
        </p:txBody>
      </p:sp>
      <p:sp>
        <p:nvSpPr>
          <p:cNvPr id="3" name="object 3"/>
          <p:cNvSpPr/>
          <p:nvPr/>
        </p:nvSpPr>
        <p:spPr>
          <a:xfrm>
            <a:off x="614660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6608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6004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507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0"/>
                </a:lnTo>
                <a:lnTo>
                  <a:pt x="327507" y="116640"/>
                </a:lnTo>
                <a:lnTo>
                  <a:pt x="385825" y="58320"/>
                </a:lnTo>
                <a:lnTo>
                  <a:pt x="327507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601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0977" y="2077355"/>
            <a:ext cx="4576432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93701" y="4776495"/>
            <a:ext cx="3259772" cy="52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84285" y="4767070"/>
            <a:ext cx="3279140" cy="540385"/>
          </a:xfrm>
          <a:custGeom>
            <a:avLst/>
            <a:gdLst/>
            <a:ahLst/>
            <a:cxnLst/>
            <a:rect l="l" t="t" r="r" b="b"/>
            <a:pathLst>
              <a:path w="3279140" h="540385">
                <a:moveTo>
                  <a:pt x="0" y="0"/>
                </a:moveTo>
                <a:lnTo>
                  <a:pt x="3278540" y="0"/>
                </a:lnTo>
                <a:lnTo>
                  <a:pt x="3278540" y="540142"/>
                </a:lnTo>
                <a:lnTo>
                  <a:pt x="0" y="540142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75857" y="5261954"/>
            <a:ext cx="1180407" cy="760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45350" y="5297589"/>
            <a:ext cx="958850" cy="548640"/>
          </a:xfrm>
          <a:custGeom>
            <a:avLst/>
            <a:gdLst/>
            <a:ahLst/>
            <a:cxnLst/>
            <a:rect l="l" t="t" r="r" b="b"/>
            <a:pathLst>
              <a:path w="958850" h="548639">
                <a:moveTo>
                  <a:pt x="958637" y="0"/>
                </a:moveTo>
                <a:lnTo>
                  <a:pt x="0" y="548015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23697" y="5755678"/>
            <a:ext cx="121513" cy="103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25</a:t>
            </a:fld>
            <a:endParaRPr spc="1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0609" y="737628"/>
            <a:ext cx="841184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Products </a:t>
            </a:r>
            <a:r>
              <a:rPr spc="5" dirty="0"/>
              <a:t>– </a:t>
            </a:r>
            <a:r>
              <a:rPr dirty="0"/>
              <a:t>Downloadable</a:t>
            </a:r>
            <a:r>
              <a:rPr spc="-30" dirty="0"/>
              <a:t> </a:t>
            </a:r>
            <a:r>
              <a:rPr dirty="0"/>
              <a:t>Products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9289" y="2473096"/>
            <a:ext cx="8139816" cy="3685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14671" y="1490040"/>
            <a:ext cx="4647730" cy="15615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05247" y="1480607"/>
            <a:ext cx="4666615" cy="1580515"/>
          </a:xfrm>
          <a:custGeom>
            <a:avLst/>
            <a:gdLst/>
            <a:ahLst/>
            <a:cxnLst/>
            <a:rect l="l" t="t" r="r" b="b"/>
            <a:pathLst>
              <a:path w="4666615" h="1580514">
                <a:moveTo>
                  <a:pt x="0" y="0"/>
                </a:moveTo>
                <a:lnTo>
                  <a:pt x="4666591" y="0"/>
                </a:lnTo>
                <a:lnTo>
                  <a:pt x="4666591" y="1580388"/>
                </a:lnTo>
                <a:lnTo>
                  <a:pt x="0" y="1580388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48744" y="3013359"/>
            <a:ext cx="1421472" cy="9393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6412" y="3051273"/>
            <a:ext cx="1203960" cy="721995"/>
          </a:xfrm>
          <a:custGeom>
            <a:avLst/>
            <a:gdLst/>
            <a:ahLst/>
            <a:cxnLst/>
            <a:rect l="l" t="t" r="r" b="b"/>
            <a:pathLst>
              <a:path w="1203959" h="721995">
                <a:moveTo>
                  <a:pt x="1203377" y="0"/>
                </a:moveTo>
                <a:lnTo>
                  <a:pt x="0" y="721393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95022" y="3681869"/>
            <a:ext cx="121272" cy="103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26</a:t>
            </a:fld>
            <a:endParaRPr spc="1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8803" y="737628"/>
            <a:ext cx="507555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dirty="0">
                <a:latin typeface="Impact"/>
                <a:cs typeface="Impact"/>
              </a:rPr>
              <a:t>Settings </a:t>
            </a:r>
            <a:r>
              <a:rPr sz="3550" spc="5" dirty="0">
                <a:latin typeface="Impact"/>
                <a:cs typeface="Impact"/>
              </a:rPr>
              <a:t>– </a:t>
            </a:r>
            <a:r>
              <a:rPr sz="3550" spc="-45" dirty="0">
                <a:latin typeface="Impact"/>
                <a:cs typeface="Impact"/>
              </a:rPr>
              <a:t>Tax </a:t>
            </a:r>
            <a:r>
              <a:rPr sz="3550" spc="5" dirty="0">
                <a:latin typeface="Impact"/>
                <a:cs typeface="Impact"/>
              </a:rPr>
              <a:t>– </a:t>
            </a:r>
            <a:r>
              <a:rPr sz="3550" spc="-45" dirty="0">
                <a:latin typeface="Impact"/>
                <a:cs typeface="Impact"/>
              </a:rPr>
              <a:t>Tax</a:t>
            </a:r>
            <a:r>
              <a:rPr sz="3550" spc="-35" dirty="0">
                <a:latin typeface="Impact"/>
                <a:cs typeface="Impact"/>
              </a:rPr>
              <a:t> </a:t>
            </a:r>
            <a:r>
              <a:rPr sz="3550" dirty="0">
                <a:latin typeface="Impact"/>
                <a:cs typeface="Impact"/>
              </a:rPr>
              <a:t>Options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660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6608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6004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507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0"/>
                </a:lnTo>
                <a:lnTo>
                  <a:pt x="327507" y="116640"/>
                </a:lnTo>
                <a:lnTo>
                  <a:pt x="385825" y="58320"/>
                </a:lnTo>
                <a:lnTo>
                  <a:pt x="327507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601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48164" y="2077355"/>
            <a:ext cx="3562070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94464" y="2780613"/>
            <a:ext cx="914400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63612" y="2907598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698179" y="0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38685" y="2849295"/>
            <a:ext cx="114642" cy="11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80327" y="2579433"/>
            <a:ext cx="2313940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Enable </a:t>
            </a:r>
            <a:r>
              <a:rPr sz="1750" spc="-265" dirty="0">
                <a:solidFill>
                  <a:srgbClr val="FF0000"/>
                </a:solidFill>
                <a:latin typeface="DejaVu Sans"/>
                <a:cs typeface="DejaVu Sans"/>
              </a:rPr>
              <a:t>Taxes </a:t>
            </a:r>
            <a:r>
              <a:rPr sz="1750" spc="-210" dirty="0">
                <a:solidFill>
                  <a:srgbClr val="FF0000"/>
                </a:solidFill>
                <a:latin typeface="DejaVu Sans"/>
                <a:cs typeface="DejaVu Sans"/>
              </a:rPr>
              <a:t>by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checking 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204" dirty="0">
                <a:solidFill>
                  <a:srgbClr val="FF0000"/>
                </a:solidFill>
                <a:latin typeface="DejaVu Sans"/>
                <a:cs typeface="DejaVu Sans"/>
              </a:rPr>
              <a:t>box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62077" y="3324669"/>
            <a:ext cx="2962338" cy="4610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52662" y="3315242"/>
            <a:ext cx="2981325" cy="480695"/>
          </a:xfrm>
          <a:custGeom>
            <a:avLst/>
            <a:gdLst/>
            <a:ahLst/>
            <a:cxnLst/>
            <a:rect l="l" t="t" r="r" b="b"/>
            <a:pathLst>
              <a:path w="2981325" h="480695">
                <a:moveTo>
                  <a:pt x="0" y="0"/>
                </a:moveTo>
                <a:lnTo>
                  <a:pt x="2980992" y="0"/>
                </a:lnTo>
                <a:lnTo>
                  <a:pt x="2980992" y="480075"/>
                </a:lnTo>
                <a:lnTo>
                  <a:pt x="0" y="480075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94464" y="3487183"/>
            <a:ext cx="914400" cy="3449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63147" y="3525928"/>
            <a:ext cx="699135" cy="138430"/>
          </a:xfrm>
          <a:custGeom>
            <a:avLst/>
            <a:gdLst/>
            <a:ahLst/>
            <a:cxnLst/>
            <a:rect l="l" t="t" r="r" b="b"/>
            <a:pathLst>
              <a:path w="699135" h="138429">
                <a:moveTo>
                  <a:pt x="698644" y="0"/>
                </a:moveTo>
                <a:lnTo>
                  <a:pt x="0" y="138047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38685" y="3592233"/>
            <a:ext cx="121056" cy="1144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52819" y="3934637"/>
            <a:ext cx="2971596" cy="6167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43404" y="3925215"/>
            <a:ext cx="2990850" cy="635635"/>
          </a:xfrm>
          <a:custGeom>
            <a:avLst/>
            <a:gdLst/>
            <a:ahLst/>
            <a:cxnLst/>
            <a:rect l="l" t="t" r="r" b="b"/>
            <a:pathLst>
              <a:path w="2990850" h="635635">
                <a:moveTo>
                  <a:pt x="0" y="0"/>
                </a:moveTo>
                <a:lnTo>
                  <a:pt x="2990418" y="0"/>
                </a:lnTo>
                <a:lnTo>
                  <a:pt x="2990418" y="635530"/>
                </a:lnTo>
                <a:lnTo>
                  <a:pt x="0" y="635530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94464" y="3911142"/>
            <a:ext cx="906086" cy="3200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63285" y="4041126"/>
            <a:ext cx="690245" cy="113030"/>
          </a:xfrm>
          <a:custGeom>
            <a:avLst/>
            <a:gdLst/>
            <a:ahLst/>
            <a:cxnLst/>
            <a:rect l="l" t="t" r="r" b="b"/>
            <a:pathLst>
              <a:path w="690245" h="113029">
                <a:moveTo>
                  <a:pt x="689772" y="112667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38685" y="3995673"/>
            <a:ext cx="120281" cy="115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35471" y="5190490"/>
            <a:ext cx="2988945" cy="6390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426056" y="5181064"/>
            <a:ext cx="3007995" cy="658495"/>
          </a:xfrm>
          <a:custGeom>
            <a:avLst/>
            <a:gdLst/>
            <a:ahLst/>
            <a:cxnLst/>
            <a:rect l="l" t="t" r="r" b="b"/>
            <a:pathLst>
              <a:path w="3007995" h="658495">
                <a:moveTo>
                  <a:pt x="0" y="0"/>
                </a:moveTo>
                <a:lnTo>
                  <a:pt x="3007678" y="0"/>
                </a:lnTo>
                <a:lnTo>
                  <a:pt x="3007678" y="657903"/>
                </a:lnTo>
                <a:lnTo>
                  <a:pt x="0" y="657903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94464" y="5448992"/>
            <a:ext cx="881148" cy="8312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57054" y="5485704"/>
            <a:ext cx="666115" cy="611505"/>
          </a:xfrm>
          <a:custGeom>
            <a:avLst/>
            <a:gdLst/>
            <a:ahLst/>
            <a:cxnLst/>
            <a:rect l="l" t="t" r="r" b="b"/>
            <a:pathLst>
              <a:path w="666114" h="611504">
                <a:moveTo>
                  <a:pt x="665846" y="0"/>
                </a:moveTo>
                <a:lnTo>
                  <a:pt x="0" y="611001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38685" y="5999302"/>
            <a:ext cx="117373" cy="114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27</a:t>
            </a:fld>
            <a:endParaRPr spc="1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088" y="737628"/>
            <a:ext cx="578675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spc="-45" dirty="0"/>
              <a:t>Tax </a:t>
            </a:r>
            <a:r>
              <a:rPr spc="5" dirty="0"/>
              <a:t>– </a:t>
            </a:r>
            <a:r>
              <a:rPr dirty="0"/>
              <a:t>Standard</a:t>
            </a:r>
            <a:r>
              <a:rPr spc="5" dirty="0"/>
              <a:t> </a:t>
            </a:r>
            <a:r>
              <a:rPr dirty="0"/>
              <a:t>Rates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9289" y="3515537"/>
            <a:ext cx="8139816" cy="1600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4514" y="2532532"/>
            <a:ext cx="2063750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1.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Enter your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country 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code.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sz="1750" spc="-200" dirty="0">
                <a:solidFill>
                  <a:srgbClr val="FF0000"/>
                </a:solidFill>
                <a:latin typeface="DejaVu Sans"/>
                <a:cs typeface="DejaVu Sans"/>
              </a:rPr>
              <a:t>example:</a:t>
            </a:r>
            <a:r>
              <a:rPr sz="1750" spc="-204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US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4100" y="5724448"/>
            <a:ext cx="2013585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2.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your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state 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code.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sz="1750" spc="-200" dirty="0">
                <a:solidFill>
                  <a:srgbClr val="FF0000"/>
                </a:solidFill>
                <a:latin typeface="DejaVu Sans"/>
                <a:cs typeface="DejaVu Sans"/>
              </a:rPr>
              <a:t>example:</a:t>
            </a:r>
            <a:r>
              <a:rPr sz="1750" spc="-210" dirty="0">
                <a:solidFill>
                  <a:srgbClr val="FF0000"/>
                </a:solidFill>
                <a:latin typeface="DejaVu Sans"/>
                <a:cs typeface="DejaVu Sans"/>
              </a:rPr>
              <a:t> FL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47352" y="2532532"/>
            <a:ext cx="2071370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3.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Enter your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zip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code. 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sz="1750" spc="-200" dirty="0">
                <a:solidFill>
                  <a:srgbClr val="FF0000"/>
                </a:solidFill>
                <a:latin typeface="DejaVu Sans"/>
                <a:cs typeface="DejaVu Sans"/>
              </a:rPr>
              <a:t>example:</a:t>
            </a:r>
            <a:r>
              <a:rPr sz="1750" spc="-18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215" dirty="0">
                <a:solidFill>
                  <a:srgbClr val="FF0000"/>
                </a:solidFill>
                <a:latin typeface="DejaVu Sans"/>
                <a:cs typeface="DejaVu Sans"/>
              </a:rPr>
              <a:t>33139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2647" y="3292754"/>
            <a:ext cx="19538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5.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your </a:t>
            </a:r>
            <a:r>
              <a:rPr sz="1750" spc="-210" dirty="0">
                <a:solidFill>
                  <a:srgbClr val="FF0000"/>
                </a:solidFill>
                <a:latin typeface="DejaVu Sans"/>
                <a:cs typeface="DejaVu Sans"/>
              </a:rPr>
              <a:t>tax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rate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02317" y="5724448"/>
            <a:ext cx="3854450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4.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Enter your city.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sz="2625" spc="-247" baseline="1587" dirty="0">
                <a:solidFill>
                  <a:srgbClr val="FF0000"/>
                </a:solidFill>
                <a:latin typeface="DejaVu Sans"/>
                <a:cs typeface="DejaVu Sans"/>
              </a:rPr>
              <a:t>6. </a:t>
            </a:r>
            <a:r>
              <a:rPr sz="2625" spc="-254" baseline="1587" dirty="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sz="2625" spc="-330" baseline="1587" dirty="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sz="2625" spc="-315" baseline="1587" dirty="0">
                <a:solidFill>
                  <a:srgbClr val="FF0000"/>
                </a:solidFill>
                <a:latin typeface="DejaVu Sans"/>
                <a:cs typeface="DejaVu Sans"/>
              </a:rPr>
              <a:t>tax </a:t>
            </a:r>
            <a:r>
              <a:rPr sz="2625" spc="-330" baseline="1587" dirty="0">
                <a:solidFill>
                  <a:srgbClr val="FF0000"/>
                </a:solidFill>
                <a:latin typeface="DejaVu Sans"/>
                <a:cs typeface="DejaVu Sans"/>
              </a:rPr>
              <a:t>name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200" dirty="0">
                <a:solidFill>
                  <a:srgbClr val="FF0000"/>
                </a:solidFill>
                <a:latin typeface="DejaVu Sans"/>
                <a:cs typeface="DejaVu Sans"/>
              </a:rPr>
              <a:t>example: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30" dirty="0">
                <a:solidFill>
                  <a:srgbClr val="FF0000"/>
                </a:solidFill>
                <a:latin typeface="DejaVu Sans"/>
                <a:cs typeface="DejaVu Sans"/>
              </a:rPr>
              <a:t>Miami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29337" y="2702572"/>
            <a:ext cx="2188845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7.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priority </a:t>
            </a:r>
            <a:r>
              <a:rPr sz="1750" spc="-80" dirty="0">
                <a:solidFill>
                  <a:srgbClr val="FF0000"/>
                </a:solidFill>
                <a:latin typeface="DejaVu Sans"/>
                <a:cs typeface="DejaVu Sans"/>
              </a:rPr>
              <a:t>if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you 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have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multiple </a:t>
            </a:r>
            <a:r>
              <a:rPr sz="1750" spc="-210" dirty="0">
                <a:solidFill>
                  <a:srgbClr val="FF0000"/>
                </a:solidFill>
                <a:latin typeface="DejaVu Sans"/>
                <a:cs typeface="DejaVu Sans"/>
              </a:rPr>
              <a:t>tax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rates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50162" y="5712040"/>
            <a:ext cx="1490980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8. </a:t>
            </a:r>
            <a:r>
              <a:rPr sz="1750" spc="-215" dirty="0">
                <a:solidFill>
                  <a:srgbClr val="FF0000"/>
                </a:solidFill>
                <a:latin typeface="DejaVu Sans"/>
                <a:cs typeface="DejaVu Sans"/>
              </a:rPr>
              <a:t>Check </a:t>
            </a:r>
            <a:r>
              <a:rPr sz="1750" spc="-80" dirty="0">
                <a:solidFill>
                  <a:srgbClr val="FF0000"/>
                </a:solidFill>
                <a:latin typeface="DejaVu Sans"/>
                <a:cs typeface="DejaVu Sans"/>
              </a:rPr>
              <a:t>if </a:t>
            </a:r>
            <a:r>
              <a:rPr sz="1750" spc="-210" dirty="0">
                <a:solidFill>
                  <a:srgbClr val="FF0000"/>
                </a:solidFill>
                <a:latin typeface="DejaVu Sans"/>
                <a:cs typeface="DejaVu Sans"/>
              </a:rPr>
              <a:t>tax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is  </a:t>
            </a:r>
            <a:r>
              <a:rPr sz="1750" spc="-185" dirty="0">
                <a:solidFill>
                  <a:srgbClr val="FF0000"/>
                </a:solidFill>
                <a:latin typeface="DejaVu Sans"/>
                <a:cs typeface="DejaVu Sans"/>
              </a:rPr>
              <a:t>compounded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87843" y="1918373"/>
            <a:ext cx="1744980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9. </a:t>
            </a:r>
            <a:r>
              <a:rPr sz="1750" spc="-215" dirty="0">
                <a:solidFill>
                  <a:srgbClr val="FF0000"/>
                </a:solidFill>
                <a:latin typeface="DejaVu Sans"/>
                <a:cs typeface="DejaVu Sans"/>
              </a:rPr>
              <a:t>Check </a:t>
            </a:r>
            <a:r>
              <a:rPr sz="1750" spc="-80" dirty="0">
                <a:solidFill>
                  <a:srgbClr val="FF0000"/>
                </a:solidFill>
                <a:latin typeface="DejaVu Sans"/>
                <a:cs typeface="DejaVu Sans"/>
              </a:rPr>
              <a:t>if </a:t>
            </a:r>
            <a:r>
              <a:rPr sz="1750" spc="-210" dirty="0">
                <a:solidFill>
                  <a:srgbClr val="FF0000"/>
                </a:solidFill>
                <a:latin typeface="DejaVu Sans"/>
                <a:cs typeface="DejaVu Sans"/>
              </a:rPr>
              <a:t>tax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also  applies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to</a:t>
            </a:r>
            <a:r>
              <a:rPr sz="1750" spc="-19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shipping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28</a:t>
            </a:fld>
            <a:endParaRPr spc="1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8622" y="737628"/>
            <a:ext cx="7376159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Checkout </a:t>
            </a:r>
            <a:r>
              <a:rPr spc="5" dirty="0"/>
              <a:t>– </a:t>
            </a:r>
            <a:r>
              <a:rPr dirty="0"/>
              <a:t>Checkout</a:t>
            </a:r>
            <a:r>
              <a:rPr spc="-35" dirty="0"/>
              <a:t> </a:t>
            </a:r>
            <a:r>
              <a:rPr dirty="0"/>
              <a:t>Options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9289" y="2228888"/>
            <a:ext cx="8139816" cy="4173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94464" y="5636030"/>
            <a:ext cx="1438097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63612" y="5761928"/>
            <a:ext cx="1225550" cy="0"/>
          </a:xfrm>
          <a:custGeom>
            <a:avLst/>
            <a:gdLst/>
            <a:ahLst/>
            <a:cxnLst/>
            <a:rect l="l" t="t" r="r" b="b"/>
            <a:pathLst>
              <a:path w="1225550">
                <a:moveTo>
                  <a:pt x="1225226" y="0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38685" y="5703620"/>
            <a:ext cx="114642" cy="11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66533" y="5433402"/>
            <a:ext cx="2331720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Highly </a:t>
            </a:r>
            <a:r>
              <a:rPr sz="1750" spc="-215" dirty="0">
                <a:solidFill>
                  <a:srgbClr val="FF0000"/>
                </a:solidFill>
                <a:latin typeface="DejaVu Sans"/>
                <a:cs typeface="DejaVu Sans"/>
              </a:rPr>
              <a:t>Recommended </a:t>
            </a:r>
            <a:r>
              <a:rPr sz="1750" spc="-80" dirty="0">
                <a:solidFill>
                  <a:srgbClr val="FF0000"/>
                </a:solidFill>
                <a:latin typeface="DejaVu Sans"/>
                <a:cs typeface="DejaVu Sans"/>
              </a:rPr>
              <a:t>if  </a:t>
            </a:r>
            <a:r>
              <a:rPr sz="1750" spc="-275" dirty="0">
                <a:solidFill>
                  <a:srgbClr val="FF0000"/>
                </a:solidFill>
                <a:latin typeface="DejaVu Sans"/>
                <a:cs typeface="DejaVu Sans"/>
              </a:rPr>
              <a:t>SSL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Certiﬁcate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is </a:t>
            </a:r>
            <a:r>
              <a:rPr sz="1750" spc="-130" dirty="0">
                <a:solidFill>
                  <a:srgbClr val="FF0000"/>
                </a:solidFill>
                <a:latin typeface="DejaVu Sans"/>
                <a:cs typeface="DejaVu Sans"/>
              </a:rPr>
              <a:t>in</a:t>
            </a:r>
            <a:r>
              <a:rPr sz="1750" spc="-35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place.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29</a:t>
            </a:fld>
            <a:endParaRPr spc="1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5862" y="788060"/>
            <a:ext cx="1982470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dirty="0"/>
              <a:t>Preparation</a:t>
            </a:r>
            <a:endParaRPr sz="3150"/>
          </a:p>
        </p:txBody>
      </p:sp>
      <p:sp>
        <p:nvSpPr>
          <p:cNvPr id="3" name="object 3"/>
          <p:cNvSpPr txBox="1"/>
          <p:nvPr/>
        </p:nvSpPr>
        <p:spPr>
          <a:xfrm>
            <a:off x="1037031" y="1912397"/>
            <a:ext cx="7466330" cy="43046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1790" indent="-339090">
              <a:lnSpc>
                <a:spcPct val="100000"/>
              </a:lnSpc>
              <a:spcBef>
                <a:spcPts val="130"/>
              </a:spcBef>
              <a:buFont typeface="Wingdings"/>
              <a:buChar char=""/>
              <a:tabLst>
                <a:tab pos="351790" algn="l"/>
                <a:tab pos="352425" algn="l"/>
              </a:tabLst>
            </a:pPr>
            <a:r>
              <a:rPr sz="1850" spc="-45" dirty="0">
                <a:latin typeface="Trebuchet MS"/>
                <a:cs typeface="Trebuchet MS"/>
              </a:rPr>
              <a:t>Paperwork</a:t>
            </a:r>
            <a:endParaRPr sz="1850" dirty="0">
              <a:latin typeface="Trebuchet MS"/>
              <a:cs typeface="Trebuchet MS"/>
            </a:endParaRPr>
          </a:p>
          <a:p>
            <a:pPr marL="747395" lvl="1" indent="-282575">
              <a:lnSpc>
                <a:spcPct val="100000"/>
              </a:lnSpc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sz="1550" spc="-15" dirty="0">
                <a:latin typeface="Trebuchet MS"/>
                <a:cs typeface="Trebuchet MS"/>
              </a:rPr>
              <a:t>Business</a:t>
            </a:r>
            <a:r>
              <a:rPr sz="1550" spc="-140" dirty="0">
                <a:latin typeface="Trebuchet MS"/>
                <a:cs typeface="Trebuchet MS"/>
              </a:rPr>
              <a:t> </a:t>
            </a:r>
            <a:r>
              <a:rPr sz="1550" spc="-45" dirty="0">
                <a:latin typeface="Trebuchet MS"/>
                <a:cs typeface="Trebuchet MS"/>
              </a:rPr>
              <a:t>license</a:t>
            </a:r>
            <a:endParaRPr sz="1550" dirty="0">
              <a:latin typeface="Trebuchet MS"/>
              <a:cs typeface="Trebuchet MS"/>
            </a:endParaRPr>
          </a:p>
          <a:p>
            <a:pPr marL="747395" lvl="1" indent="-282575">
              <a:lnSpc>
                <a:spcPct val="100000"/>
              </a:lnSpc>
              <a:spcBef>
                <a:spcPts val="20"/>
              </a:spcBef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sz="1550" spc="-80" dirty="0">
                <a:latin typeface="Trebuchet MS"/>
                <a:cs typeface="Trebuchet MS"/>
              </a:rPr>
              <a:t>Seller’s</a:t>
            </a:r>
            <a:r>
              <a:rPr sz="1550" spc="-140" dirty="0">
                <a:latin typeface="Trebuchet MS"/>
                <a:cs typeface="Trebuchet MS"/>
              </a:rPr>
              <a:t> </a:t>
            </a:r>
            <a:r>
              <a:rPr sz="1550" spc="-40" dirty="0">
                <a:latin typeface="Trebuchet MS"/>
                <a:cs typeface="Trebuchet MS"/>
              </a:rPr>
              <a:t>permit</a:t>
            </a:r>
            <a:endParaRPr sz="1550" dirty="0">
              <a:latin typeface="Trebuchet MS"/>
              <a:cs typeface="Trebuchet MS"/>
            </a:endParaRPr>
          </a:p>
          <a:p>
            <a:pPr marL="747395" lvl="1" indent="-282575">
              <a:lnSpc>
                <a:spcPct val="100000"/>
              </a:lnSpc>
              <a:spcBef>
                <a:spcPts val="120"/>
              </a:spcBef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sz="1550" spc="-35" dirty="0">
                <a:latin typeface="Trebuchet MS"/>
                <a:cs typeface="Trebuchet MS"/>
              </a:rPr>
              <a:t>Sales</a:t>
            </a:r>
            <a:r>
              <a:rPr sz="1550" spc="-140" dirty="0">
                <a:latin typeface="Trebuchet MS"/>
                <a:cs typeface="Trebuchet MS"/>
              </a:rPr>
              <a:t> </a:t>
            </a:r>
            <a:r>
              <a:rPr sz="1550" spc="-65" dirty="0">
                <a:latin typeface="Trebuchet MS"/>
                <a:cs typeface="Trebuchet MS"/>
              </a:rPr>
              <a:t>tax</a:t>
            </a:r>
            <a:endParaRPr sz="1550" dirty="0">
              <a:latin typeface="Trebuchet MS"/>
              <a:cs typeface="Trebuchet MS"/>
            </a:endParaRPr>
          </a:p>
          <a:p>
            <a:pPr marL="351790" indent="-339090">
              <a:lnSpc>
                <a:spcPct val="100000"/>
              </a:lnSpc>
              <a:spcBef>
                <a:spcPts val="25"/>
              </a:spcBef>
              <a:buFont typeface="Wingdings"/>
              <a:buChar char=""/>
              <a:tabLst>
                <a:tab pos="351790" algn="l"/>
                <a:tab pos="352425" algn="l"/>
              </a:tabLst>
            </a:pPr>
            <a:r>
              <a:rPr sz="1850" spc="-50" dirty="0">
                <a:latin typeface="Trebuchet MS"/>
                <a:cs typeface="Trebuchet MS"/>
              </a:rPr>
              <a:t>Server</a:t>
            </a:r>
            <a:r>
              <a:rPr sz="1850" spc="-165" dirty="0">
                <a:latin typeface="Trebuchet MS"/>
                <a:cs typeface="Trebuchet MS"/>
              </a:rPr>
              <a:t> </a:t>
            </a:r>
            <a:r>
              <a:rPr sz="1850" spc="-50" dirty="0">
                <a:latin typeface="Trebuchet MS"/>
                <a:cs typeface="Trebuchet MS"/>
              </a:rPr>
              <a:t>requirement</a:t>
            </a:r>
            <a:endParaRPr sz="1850" dirty="0">
              <a:latin typeface="Trebuchet MS"/>
              <a:cs typeface="Trebuchet MS"/>
            </a:endParaRPr>
          </a:p>
          <a:p>
            <a:pPr marL="747395" lvl="1" indent="-282575">
              <a:lnSpc>
                <a:spcPct val="100000"/>
              </a:lnSpc>
              <a:spcBef>
                <a:spcPts val="45"/>
              </a:spcBef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sz="1550" spc="-10" dirty="0">
                <a:latin typeface="Trebuchet MS"/>
                <a:cs typeface="Trebuchet MS"/>
              </a:rPr>
              <a:t>PHP</a:t>
            </a:r>
            <a:r>
              <a:rPr sz="1550" spc="-365" dirty="0">
                <a:latin typeface="Trebuchet MS"/>
                <a:cs typeface="Trebuchet MS"/>
              </a:rPr>
              <a:t> </a:t>
            </a:r>
            <a:r>
              <a:rPr sz="1550" spc="-100" dirty="0">
                <a:latin typeface="Trebuchet MS"/>
                <a:cs typeface="Trebuchet MS"/>
              </a:rPr>
              <a:t>5.2.4 </a:t>
            </a:r>
            <a:r>
              <a:rPr sz="1550" spc="-25" dirty="0">
                <a:latin typeface="Trebuchet MS"/>
                <a:cs typeface="Trebuchet MS"/>
              </a:rPr>
              <a:t>or </a:t>
            </a:r>
            <a:r>
              <a:rPr sz="1550" spc="-55" dirty="0">
                <a:latin typeface="Trebuchet MS"/>
                <a:cs typeface="Trebuchet MS"/>
              </a:rPr>
              <a:t>greater </a:t>
            </a:r>
            <a:r>
              <a:rPr sz="1550" spc="-45" dirty="0">
                <a:latin typeface="Trebuchet MS"/>
                <a:cs typeface="Trebuchet MS"/>
              </a:rPr>
              <a:t>(WordPress)</a:t>
            </a:r>
            <a:endParaRPr sz="1550" dirty="0">
              <a:latin typeface="Trebuchet MS"/>
              <a:cs typeface="Trebuchet MS"/>
            </a:endParaRPr>
          </a:p>
          <a:p>
            <a:pPr marL="747395" lvl="1" indent="-282575">
              <a:lnSpc>
                <a:spcPct val="100000"/>
              </a:lnSpc>
              <a:spcBef>
                <a:spcPts val="20"/>
              </a:spcBef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sz="1550" spc="40" dirty="0">
                <a:latin typeface="Trebuchet MS"/>
                <a:cs typeface="Trebuchet MS"/>
              </a:rPr>
              <a:t>MySQL</a:t>
            </a:r>
            <a:r>
              <a:rPr sz="1550" spc="-140" dirty="0">
                <a:latin typeface="Trebuchet MS"/>
                <a:cs typeface="Trebuchet MS"/>
              </a:rPr>
              <a:t> </a:t>
            </a:r>
            <a:r>
              <a:rPr sz="1550" spc="-85" dirty="0">
                <a:latin typeface="Trebuchet MS"/>
                <a:cs typeface="Trebuchet MS"/>
              </a:rPr>
              <a:t>5.0</a:t>
            </a:r>
            <a:r>
              <a:rPr sz="1550" spc="-135" dirty="0">
                <a:latin typeface="Trebuchet MS"/>
                <a:cs typeface="Trebuchet MS"/>
              </a:rPr>
              <a:t> </a:t>
            </a:r>
            <a:r>
              <a:rPr sz="1550" spc="-25" dirty="0">
                <a:latin typeface="Trebuchet MS"/>
                <a:cs typeface="Trebuchet MS"/>
              </a:rPr>
              <a:t>or</a:t>
            </a:r>
            <a:r>
              <a:rPr sz="1550" spc="-135" dirty="0">
                <a:latin typeface="Trebuchet MS"/>
                <a:cs typeface="Trebuchet MS"/>
              </a:rPr>
              <a:t> </a:t>
            </a:r>
            <a:r>
              <a:rPr sz="1550" spc="-55" dirty="0">
                <a:latin typeface="Trebuchet MS"/>
                <a:cs typeface="Trebuchet MS"/>
              </a:rPr>
              <a:t>greater</a:t>
            </a:r>
            <a:r>
              <a:rPr sz="1550" spc="-135" dirty="0">
                <a:latin typeface="Trebuchet MS"/>
                <a:cs typeface="Trebuchet MS"/>
              </a:rPr>
              <a:t> </a:t>
            </a:r>
            <a:r>
              <a:rPr sz="1550" spc="-45" dirty="0">
                <a:latin typeface="Trebuchet MS"/>
                <a:cs typeface="Trebuchet MS"/>
              </a:rPr>
              <a:t>(WordPress)</a:t>
            </a:r>
            <a:endParaRPr sz="1550" dirty="0">
              <a:latin typeface="Trebuchet MS"/>
              <a:cs typeface="Trebuchet MS"/>
            </a:endParaRPr>
          </a:p>
          <a:p>
            <a:pPr marL="747395" lvl="1" indent="-282575">
              <a:lnSpc>
                <a:spcPct val="100000"/>
              </a:lnSpc>
              <a:spcBef>
                <a:spcPts val="20"/>
              </a:spcBef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sz="1550" spc="-50" dirty="0">
                <a:latin typeface="Trebuchet MS"/>
                <a:cs typeface="Trebuchet MS"/>
              </a:rPr>
              <a:t>The</a:t>
            </a:r>
            <a:r>
              <a:rPr sz="1550" spc="-135" dirty="0">
                <a:latin typeface="Trebuchet MS"/>
                <a:cs typeface="Trebuchet MS"/>
              </a:rPr>
              <a:t> </a:t>
            </a:r>
            <a:r>
              <a:rPr sz="1550" spc="-35" dirty="0">
                <a:latin typeface="Trebuchet MS"/>
                <a:cs typeface="Trebuchet MS"/>
              </a:rPr>
              <a:t>mod_rewrite</a:t>
            </a:r>
            <a:r>
              <a:rPr sz="1550" spc="-135" dirty="0">
                <a:latin typeface="Trebuchet MS"/>
                <a:cs typeface="Trebuchet MS"/>
              </a:rPr>
              <a:t> </a:t>
            </a:r>
            <a:r>
              <a:rPr sz="1550" spc="-10" dirty="0">
                <a:latin typeface="Trebuchet MS"/>
                <a:cs typeface="Trebuchet MS"/>
              </a:rPr>
              <a:t>Apache</a:t>
            </a:r>
            <a:r>
              <a:rPr sz="1550" spc="-135" dirty="0">
                <a:latin typeface="Trebuchet MS"/>
                <a:cs typeface="Trebuchet MS"/>
              </a:rPr>
              <a:t> </a:t>
            </a:r>
            <a:r>
              <a:rPr sz="1550" spc="-5" dirty="0">
                <a:latin typeface="Trebuchet MS"/>
                <a:cs typeface="Trebuchet MS"/>
              </a:rPr>
              <a:t>module</a:t>
            </a:r>
            <a:r>
              <a:rPr sz="1550" spc="-135" dirty="0">
                <a:latin typeface="Trebuchet MS"/>
                <a:cs typeface="Trebuchet MS"/>
              </a:rPr>
              <a:t> </a:t>
            </a:r>
            <a:r>
              <a:rPr sz="1550" spc="-80" dirty="0">
                <a:latin typeface="Trebuchet MS"/>
                <a:cs typeface="Trebuchet MS"/>
              </a:rPr>
              <a:t>(for</a:t>
            </a:r>
            <a:r>
              <a:rPr sz="1550" spc="-130" dirty="0">
                <a:latin typeface="Trebuchet MS"/>
                <a:cs typeface="Trebuchet MS"/>
              </a:rPr>
              <a:t> </a:t>
            </a:r>
            <a:r>
              <a:rPr sz="1550" spc="-40" dirty="0">
                <a:latin typeface="Trebuchet MS"/>
                <a:cs typeface="Trebuchet MS"/>
              </a:rPr>
              <a:t>permalinks)</a:t>
            </a:r>
            <a:r>
              <a:rPr sz="1550" spc="-135" dirty="0">
                <a:latin typeface="Trebuchet MS"/>
                <a:cs typeface="Trebuchet MS"/>
              </a:rPr>
              <a:t> </a:t>
            </a:r>
            <a:r>
              <a:rPr sz="1550" spc="-45" dirty="0">
                <a:latin typeface="Trebuchet MS"/>
                <a:cs typeface="Trebuchet MS"/>
              </a:rPr>
              <a:t>(WordPress)</a:t>
            </a:r>
            <a:endParaRPr sz="1550" dirty="0">
              <a:latin typeface="Trebuchet MS"/>
              <a:cs typeface="Trebuchet MS"/>
            </a:endParaRPr>
          </a:p>
          <a:p>
            <a:pPr marL="747395" lvl="1" indent="-282575">
              <a:lnSpc>
                <a:spcPct val="100000"/>
              </a:lnSpc>
              <a:spcBef>
                <a:spcPts val="20"/>
              </a:spcBef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sz="1550" spc="-15" dirty="0">
                <a:latin typeface="Trebuchet MS"/>
                <a:cs typeface="Trebuchet MS"/>
              </a:rPr>
              <a:t>fsockopen</a:t>
            </a:r>
            <a:r>
              <a:rPr sz="1550" spc="-140" dirty="0">
                <a:latin typeface="Trebuchet MS"/>
                <a:cs typeface="Trebuchet MS"/>
              </a:rPr>
              <a:t> </a:t>
            </a:r>
            <a:r>
              <a:rPr sz="1550" spc="-5" dirty="0">
                <a:latin typeface="Trebuchet MS"/>
                <a:cs typeface="Trebuchet MS"/>
              </a:rPr>
              <a:t>support</a:t>
            </a:r>
            <a:r>
              <a:rPr sz="1550" spc="-135" dirty="0">
                <a:latin typeface="Trebuchet MS"/>
                <a:cs typeface="Trebuchet MS"/>
              </a:rPr>
              <a:t> </a:t>
            </a:r>
            <a:r>
              <a:rPr sz="1550" spc="-80" dirty="0">
                <a:latin typeface="Trebuchet MS"/>
                <a:cs typeface="Trebuchet MS"/>
              </a:rPr>
              <a:t>(for</a:t>
            </a:r>
            <a:r>
              <a:rPr sz="1550" spc="-135" dirty="0">
                <a:latin typeface="Trebuchet MS"/>
                <a:cs typeface="Trebuchet MS"/>
              </a:rPr>
              <a:t> </a:t>
            </a:r>
            <a:r>
              <a:rPr sz="1550" spc="-20" dirty="0">
                <a:latin typeface="Trebuchet MS"/>
                <a:cs typeface="Trebuchet MS"/>
              </a:rPr>
              <a:t>payment</a:t>
            </a:r>
            <a:r>
              <a:rPr sz="1550" spc="-135" dirty="0">
                <a:latin typeface="Trebuchet MS"/>
                <a:cs typeface="Trebuchet MS"/>
              </a:rPr>
              <a:t> </a:t>
            </a:r>
            <a:r>
              <a:rPr sz="1550" spc="-30" dirty="0">
                <a:latin typeface="Trebuchet MS"/>
                <a:cs typeface="Trebuchet MS"/>
              </a:rPr>
              <a:t>gateway</a:t>
            </a:r>
            <a:r>
              <a:rPr sz="1550" spc="-135" dirty="0">
                <a:latin typeface="Trebuchet MS"/>
                <a:cs typeface="Trebuchet MS"/>
              </a:rPr>
              <a:t> </a:t>
            </a:r>
            <a:r>
              <a:rPr sz="1550" spc="-10" dirty="0">
                <a:latin typeface="Trebuchet MS"/>
                <a:cs typeface="Trebuchet MS"/>
              </a:rPr>
              <a:t>IPN</a:t>
            </a:r>
            <a:r>
              <a:rPr sz="1550" spc="-135" dirty="0">
                <a:latin typeface="Trebuchet MS"/>
                <a:cs typeface="Trebuchet MS"/>
              </a:rPr>
              <a:t> </a:t>
            </a:r>
            <a:r>
              <a:rPr sz="1550" spc="-55" dirty="0">
                <a:latin typeface="Trebuchet MS"/>
                <a:cs typeface="Trebuchet MS"/>
              </a:rPr>
              <a:t>access)</a:t>
            </a:r>
            <a:endParaRPr sz="1550" dirty="0">
              <a:latin typeface="Trebuchet MS"/>
              <a:cs typeface="Trebuchet MS"/>
            </a:endParaRPr>
          </a:p>
          <a:p>
            <a:pPr marL="747395" lvl="1" indent="-282575">
              <a:lnSpc>
                <a:spcPct val="100000"/>
              </a:lnSpc>
              <a:spcBef>
                <a:spcPts val="20"/>
              </a:spcBef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sz="1550" spc="40" dirty="0">
                <a:latin typeface="Trebuchet MS"/>
                <a:cs typeface="Trebuchet MS"/>
              </a:rPr>
              <a:t>An</a:t>
            </a:r>
            <a:r>
              <a:rPr sz="1550" spc="-130" dirty="0">
                <a:latin typeface="Trebuchet MS"/>
                <a:cs typeface="Trebuchet MS"/>
              </a:rPr>
              <a:t> </a:t>
            </a:r>
            <a:r>
              <a:rPr sz="1550" spc="10" dirty="0">
                <a:latin typeface="Trebuchet MS"/>
                <a:cs typeface="Trebuchet MS"/>
              </a:rPr>
              <a:t>SSL</a:t>
            </a:r>
            <a:r>
              <a:rPr sz="1550" spc="-130" dirty="0">
                <a:latin typeface="Trebuchet MS"/>
                <a:cs typeface="Trebuchet MS"/>
              </a:rPr>
              <a:t> </a:t>
            </a:r>
            <a:r>
              <a:rPr sz="1550" spc="-75" dirty="0">
                <a:latin typeface="Trebuchet MS"/>
                <a:cs typeface="Trebuchet MS"/>
              </a:rPr>
              <a:t>certificate</a:t>
            </a:r>
            <a:r>
              <a:rPr sz="1550" spc="-130" dirty="0">
                <a:latin typeface="Trebuchet MS"/>
                <a:cs typeface="Trebuchet MS"/>
              </a:rPr>
              <a:t> </a:t>
            </a:r>
            <a:r>
              <a:rPr sz="1550" spc="-95" dirty="0">
                <a:latin typeface="Trebuchet MS"/>
                <a:cs typeface="Trebuchet MS"/>
              </a:rPr>
              <a:t>if</a:t>
            </a:r>
            <a:r>
              <a:rPr sz="1550" spc="-130" dirty="0">
                <a:latin typeface="Trebuchet MS"/>
                <a:cs typeface="Trebuchet MS"/>
              </a:rPr>
              <a:t> </a:t>
            </a:r>
            <a:r>
              <a:rPr sz="1550" spc="5" dirty="0">
                <a:latin typeface="Trebuchet MS"/>
                <a:cs typeface="Trebuchet MS"/>
              </a:rPr>
              <a:t>you</a:t>
            </a:r>
            <a:r>
              <a:rPr sz="1550" spc="-130" dirty="0">
                <a:latin typeface="Trebuchet MS"/>
                <a:cs typeface="Trebuchet MS"/>
              </a:rPr>
              <a:t> </a:t>
            </a:r>
            <a:r>
              <a:rPr sz="1550" spc="-5" dirty="0">
                <a:latin typeface="Trebuchet MS"/>
                <a:cs typeface="Trebuchet MS"/>
              </a:rPr>
              <a:t>choose</a:t>
            </a:r>
            <a:r>
              <a:rPr sz="1550" spc="-130" dirty="0">
                <a:latin typeface="Trebuchet MS"/>
                <a:cs typeface="Trebuchet MS"/>
              </a:rPr>
              <a:t> </a:t>
            </a:r>
            <a:r>
              <a:rPr sz="1550" spc="-35" dirty="0">
                <a:latin typeface="Trebuchet MS"/>
                <a:cs typeface="Trebuchet MS"/>
              </a:rPr>
              <a:t>to</a:t>
            </a:r>
            <a:r>
              <a:rPr sz="1550" spc="-130" dirty="0">
                <a:latin typeface="Trebuchet MS"/>
                <a:cs typeface="Trebuchet MS"/>
              </a:rPr>
              <a:t> </a:t>
            </a:r>
            <a:r>
              <a:rPr sz="1550" spc="-55" dirty="0">
                <a:latin typeface="Trebuchet MS"/>
                <a:cs typeface="Trebuchet MS"/>
              </a:rPr>
              <a:t>install</a:t>
            </a:r>
            <a:r>
              <a:rPr sz="1550" spc="-130" dirty="0">
                <a:latin typeface="Trebuchet MS"/>
                <a:cs typeface="Trebuchet MS"/>
              </a:rPr>
              <a:t> </a:t>
            </a:r>
            <a:r>
              <a:rPr sz="1550" spc="-25" dirty="0">
                <a:latin typeface="Trebuchet MS"/>
                <a:cs typeface="Trebuchet MS"/>
              </a:rPr>
              <a:t>any</a:t>
            </a:r>
            <a:r>
              <a:rPr sz="1550" spc="-125" dirty="0">
                <a:latin typeface="Trebuchet MS"/>
                <a:cs typeface="Trebuchet MS"/>
              </a:rPr>
              <a:t> </a:t>
            </a:r>
            <a:r>
              <a:rPr sz="1550" spc="-55" dirty="0">
                <a:latin typeface="Trebuchet MS"/>
                <a:cs typeface="Trebuchet MS"/>
              </a:rPr>
              <a:t>direct</a:t>
            </a:r>
            <a:r>
              <a:rPr sz="1550" spc="-130" dirty="0">
                <a:latin typeface="Trebuchet MS"/>
                <a:cs typeface="Trebuchet MS"/>
              </a:rPr>
              <a:t> </a:t>
            </a:r>
            <a:r>
              <a:rPr sz="1550" spc="-20" dirty="0">
                <a:latin typeface="Trebuchet MS"/>
                <a:cs typeface="Trebuchet MS"/>
              </a:rPr>
              <a:t>payment</a:t>
            </a:r>
            <a:r>
              <a:rPr sz="1550" spc="-130" dirty="0">
                <a:latin typeface="Trebuchet MS"/>
                <a:cs typeface="Trebuchet MS"/>
              </a:rPr>
              <a:t> </a:t>
            </a:r>
            <a:r>
              <a:rPr sz="1550" spc="-30" dirty="0">
                <a:latin typeface="Trebuchet MS"/>
                <a:cs typeface="Trebuchet MS"/>
              </a:rPr>
              <a:t>gateways</a:t>
            </a:r>
            <a:r>
              <a:rPr sz="1550" spc="-130" dirty="0">
                <a:latin typeface="Trebuchet MS"/>
                <a:cs typeface="Trebuchet MS"/>
              </a:rPr>
              <a:t> </a:t>
            </a:r>
            <a:r>
              <a:rPr sz="1550" spc="-40" dirty="0">
                <a:latin typeface="Trebuchet MS"/>
                <a:cs typeface="Trebuchet MS"/>
              </a:rPr>
              <a:t>(optional)</a:t>
            </a:r>
            <a:endParaRPr sz="1550" dirty="0">
              <a:latin typeface="Trebuchet MS"/>
              <a:cs typeface="Trebuchet MS"/>
            </a:endParaRPr>
          </a:p>
          <a:p>
            <a:pPr marL="747395" lvl="1" indent="-282575">
              <a:lnSpc>
                <a:spcPct val="100000"/>
              </a:lnSpc>
              <a:spcBef>
                <a:spcPts val="114"/>
              </a:spcBef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sz="1550" spc="10" dirty="0">
                <a:latin typeface="Trebuchet MS"/>
                <a:cs typeface="Trebuchet MS"/>
              </a:rPr>
              <a:t>Some</a:t>
            </a:r>
            <a:r>
              <a:rPr sz="1550" spc="-135" dirty="0">
                <a:latin typeface="Trebuchet MS"/>
                <a:cs typeface="Trebuchet MS"/>
              </a:rPr>
              <a:t> </a:t>
            </a:r>
            <a:r>
              <a:rPr sz="1550" dirty="0">
                <a:latin typeface="Trebuchet MS"/>
                <a:cs typeface="Trebuchet MS"/>
              </a:rPr>
              <a:t>plugins</a:t>
            </a:r>
            <a:r>
              <a:rPr sz="1550" spc="-135" dirty="0">
                <a:latin typeface="Trebuchet MS"/>
                <a:cs typeface="Trebuchet MS"/>
              </a:rPr>
              <a:t> </a:t>
            </a:r>
            <a:r>
              <a:rPr sz="1550" spc="-65" dirty="0">
                <a:latin typeface="Trebuchet MS"/>
                <a:cs typeface="Trebuchet MS"/>
              </a:rPr>
              <a:t>for</a:t>
            </a:r>
            <a:r>
              <a:rPr sz="1550" spc="-190" dirty="0">
                <a:latin typeface="Trebuchet MS"/>
                <a:cs typeface="Trebuchet MS"/>
              </a:rPr>
              <a:t> </a:t>
            </a:r>
            <a:r>
              <a:rPr sz="1550" spc="-20" dirty="0">
                <a:latin typeface="Trebuchet MS"/>
                <a:cs typeface="Trebuchet MS"/>
              </a:rPr>
              <a:t>WooCommerce</a:t>
            </a:r>
            <a:r>
              <a:rPr sz="1550" spc="-135" dirty="0">
                <a:latin typeface="Trebuchet MS"/>
                <a:cs typeface="Trebuchet MS"/>
              </a:rPr>
              <a:t> </a:t>
            </a:r>
            <a:r>
              <a:rPr sz="1550" spc="-50" dirty="0">
                <a:latin typeface="Trebuchet MS"/>
                <a:cs typeface="Trebuchet MS"/>
              </a:rPr>
              <a:t>require</a:t>
            </a:r>
            <a:r>
              <a:rPr sz="1550" spc="-135" dirty="0">
                <a:latin typeface="Trebuchet MS"/>
                <a:cs typeface="Trebuchet MS"/>
              </a:rPr>
              <a:t> </a:t>
            </a:r>
            <a:r>
              <a:rPr sz="1550" spc="-35" dirty="0">
                <a:latin typeface="Trebuchet MS"/>
                <a:cs typeface="Trebuchet MS"/>
              </a:rPr>
              <a:t>cURL</a:t>
            </a:r>
            <a:r>
              <a:rPr sz="1550" spc="-130" dirty="0">
                <a:latin typeface="Trebuchet MS"/>
                <a:cs typeface="Trebuchet MS"/>
              </a:rPr>
              <a:t> </a:t>
            </a:r>
            <a:r>
              <a:rPr sz="1550" spc="-40" dirty="0">
                <a:latin typeface="Trebuchet MS"/>
                <a:cs typeface="Trebuchet MS"/>
              </a:rPr>
              <a:t>(optional)</a:t>
            </a:r>
            <a:endParaRPr sz="1550" dirty="0">
              <a:latin typeface="Trebuchet MS"/>
              <a:cs typeface="Trebuchet MS"/>
            </a:endParaRPr>
          </a:p>
          <a:p>
            <a:pPr marL="747395" lvl="1" indent="-282575">
              <a:lnSpc>
                <a:spcPct val="100000"/>
              </a:lnSpc>
              <a:spcBef>
                <a:spcPts val="20"/>
              </a:spcBef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sz="1550" spc="10" dirty="0">
                <a:latin typeface="Trebuchet MS"/>
                <a:cs typeface="Trebuchet MS"/>
              </a:rPr>
              <a:t>Some</a:t>
            </a:r>
            <a:r>
              <a:rPr sz="1550" spc="-135" dirty="0">
                <a:latin typeface="Trebuchet MS"/>
                <a:cs typeface="Trebuchet MS"/>
              </a:rPr>
              <a:t> </a:t>
            </a:r>
            <a:r>
              <a:rPr sz="1550" dirty="0">
                <a:latin typeface="Trebuchet MS"/>
                <a:cs typeface="Trebuchet MS"/>
              </a:rPr>
              <a:t>plugins</a:t>
            </a:r>
            <a:r>
              <a:rPr sz="1550" spc="-135" dirty="0">
                <a:latin typeface="Trebuchet MS"/>
                <a:cs typeface="Trebuchet MS"/>
              </a:rPr>
              <a:t> </a:t>
            </a:r>
            <a:r>
              <a:rPr sz="1550" spc="-65" dirty="0">
                <a:latin typeface="Trebuchet MS"/>
                <a:cs typeface="Trebuchet MS"/>
              </a:rPr>
              <a:t>for</a:t>
            </a:r>
            <a:r>
              <a:rPr sz="1550" spc="-190" dirty="0">
                <a:latin typeface="Trebuchet MS"/>
                <a:cs typeface="Trebuchet MS"/>
              </a:rPr>
              <a:t> </a:t>
            </a:r>
            <a:r>
              <a:rPr sz="1550" spc="-20" dirty="0">
                <a:latin typeface="Trebuchet MS"/>
                <a:cs typeface="Trebuchet MS"/>
              </a:rPr>
              <a:t>WooCommerce</a:t>
            </a:r>
            <a:r>
              <a:rPr sz="1550" spc="-135" dirty="0">
                <a:latin typeface="Trebuchet MS"/>
                <a:cs typeface="Trebuchet MS"/>
              </a:rPr>
              <a:t> </a:t>
            </a:r>
            <a:r>
              <a:rPr sz="1550" spc="-50" dirty="0">
                <a:latin typeface="Trebuchet MS"/>
                <a:cs typeface="Trebuchet MS"/>
              </a:rPr>
              <a:t>require</a:t>
            </a:r>
            <a:r>
              <a:rPr sz="1550" spc="-135" dirty="0">
                <a:latin typeface="Trebuchet MS"/>
                <a:cs typeface="Trebuchet MS"/>
              </a:rPr>
              <a:t> </a:t>
            </a:r>
            <a:r>
              <a:rPr sz="1550" spc="20" dirty="0">
                <a:latin typeface="Trebuchet MS"/>
                <a:cs typeface="Trebuchet MS"/>
              </a:rPr>
              <a:t>SOAP</a:t>
            </a:r>
            <a:r>
              <a:rPr sz="1550" spc="-130" dirty="0">
                <a:latin typeface="Trebuchet MS"/>
                <a:cs typeface="Trebuchet MS"/>
              </a:rPr>
              <a:t> </a:t>
            </a:r>
            <a:r>
              <a:rPr sz="1550" spc="-40" dirty="0">
                <a:latin typeface="Trebuchet MS"/>
                <a:cs typeface="Trebuchet MS"/>
              </a:rPr>
              <a:t>(optional)</a:t>
            </a:r>
            <a:endParaRPr sz="1550" dirty="0">
              <a:latin typeface="Trebuchet MS"/>
              <a:cs typeface="Trebuchet MS"/>
            </a:endParaRPr>
          </a:p>
          <a:p>
            <a:pPr marL="351790" indent="-339090">
              <a:lnSpc>
                <a:spcPct val="100000"/>
              </a:lnSpc>
              <a:spcBef>
                <a:spcPts val="30"/>
              </a:spcBef>
              <a:buFont typeface="Wingdings"/>
              <a:buChar char=""/>
              <a:tabLst>
                <a:tab pos="351790" algn="l"/>
                <a:tab pos="352425" algn="l"/>
              </a:tabLst>
            </a:pPr>
            <a:r>
              <a:rPr sz="1850" spc="-35" dirty="0">
                <a:latin typeface="Trebuchet MS"/>
                <a:cs typeface="Trebuchet MS"/>
              </a:rPr>
              <a:t>Installing</a:t>
            </a:r>
            <a:r>
              <a:rPr sz="1850" spc="-235" dirty="0">
                <a:latin typeface="Trebuchet MS"/>
                <a:cs typeface="Trebuchet MS"/>
              </a:rPr>
              <a:t> </a:t>
            </a:r>
            <a:r>
              <a:rPr sz="1850" spc="-45" dirty="0">
                <a:latin typeface="Trebuchet MS"/>
                <a:cs typeface="Trebuchet MS"/>
              </a:rPr>
              <a:t>WordPress</a:t>
            </a:r>
            <a:endParaRPr sz="1850" dirty="0">
              <a:latin typeface="Trebuchet MS"/>
              <a:cs typeface="Trebuchet MS"/>
            </a:endParaRPr>
          </a:p>
          <a:p>
            <a:pPr marL="747395" lvl="1" indent="-282575">
              <a:lnSpc>
                <a:spcPct val="100000"/>
              </a:lnSpc>
              <a:spcBef>
                <a:spcPts val="45"/>
              </a:spcBef>
              <a:buClr>
                <a:srgbClr val="000000"/>
              </a:buClr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sz="1550" u="sng" spc="-5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Trebuchet MS"/>
                <a:cs typeface="Trebuchet MS"/>
                <a:hlinkClick r:id="rId2"/>
              </a:rPr>
              <a:t>http://codex.wordpress.org/Installing_WordPress</a:t>
            </a:r>
            <a:endParaRPr sz="1550" dirty="0">
              <a:latin typeface="Trebuchet MS"/>
              <a:cs typeface="Trebuchet MS"/>
            </a:endParaRPr>
          </a:p>
          <a:p>
            <a:pPr marL="351790" indent="-339090">
              <a:lnSpc>
                <a:spcPct val="100000"/>
              </a:lnSpc>
              <a:spcBef>
                <a:spcPts val="30"/>
              </a:spcBef>
              <a:buFont typeface="Wingdings"/>
              <a:buChar char=""/>
              <a:tabLst>
                <a:tab pos="351790" algn="l"/>
                <a:tab pos="352425" algn="l"/>
              </a:tabLst>
            </a:pPr>
            <a:r>
              <a:rPr sz="1850" spc="-35" dirty="0">
                <a:latin typeface="Trebuchet MS"/>
                <a:cs typeface="Trebuchet MS"/>
              </a:rPr>
              <a:t>Installing </a:t>
            </a:r>
            <a:r>
              <a:rPr sz="1850" spc="-70" dirty="0">
                <a:latin typeface="Trebuchet MS"/>
                <a:cs typeface="Trebuchet MS"/>
              </a:rPr>
              <a:t>a</a:t>
            </a:r>
            <a:r>
              <a:rPr sz="1850" spc="-290" dirty="0">
                <a:latin typeface="Trebuchet MS"/>
                <a:cs typeface="Trebuchet MS"/>
              </a:rPr>
              <a:t> </a:t>
            </a:r>
            <a:r>
              <a:rPr sz="1850" spc="-40" dirty="0">
                <a:latin typeface="Trebuchet MS"/>
                <a:cs typeface="Trebuchet MS"/>
              </a:rPr>
              <a:t>theme</a:t>
            </a:r>
            <a:endParaRPr sz="1850" dirty="0">
              <a:latin typeface="Trebuchet MS"/>
              <a:cs typeface="Trebuchet MS"/>
            </a:endParaRPr>
          </a:p>
          <a:p>
            <a:pPr marL="747395" lvl="1" indent="-282575">
              <a:lnSpc>
                <a:spcPct val="100000"/>
              </a:lnSpc>
              <a:spcBef>
                <a:spcPts val="45"/>
              </a:spcBef>
              <a:buClr>
                <a:srgbClr val="000000"/>
              </a:buClr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sz="1550" u="sng" spc="-55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Trebuchet MS"/>
                <a:cs typeface="Trebuchet MS"/>
              </a:rPr>
              <a:t>https://codex.wordpress.org/Using_Themes</a:t>
            </a:r>
            <a:endParaRPr sz="1550" dirty="0">
              <a:latin typeface="Trebuchet MS"/>
              <a:cs typeface="Trebuchet MS"/>
            </a:endParaRPr>
          </a:p>
          <a:p>
            <a:pPr marL="747395" lvl="1" indent="-282575">
              <a:lnSpc>
                <a:spcPct val="100000"/>
              </a:lnSpc>
              <a:spcBef>
                <a:spcPts val="20"/>
              </a:spcBef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sz="1550" spc="-20" dirty="0">
                <a:latin typeface="Trebuchet MS"/>
                <a:cs typeface="Trebuchet MS"/>
              </a:rPr>
              <a:t>WooCommerce</a:t>
            </a:r>
            <a:r>
              <a:rPr sz="1550" spc="-140" dirty="0">
                <a:latin typeface="Trebuchet MS"/>
                <a:cs typeface="Trebuchet MS"/>
              </a:rPr>
              <a:t> </a:t>
            </a:r>
            <a:r>
              <a:rPr sz="1550" spc="-30" dirty="0">
                <a:latin typeface="Trebuchet MS"/>
                <a:cs typeface="Trebuchet MS"/>
              </a:rPr>
              <a:t>compatible</a:t>
            </a:r>
            <a:endParaRPr sz="155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66523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507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507" y="116641"/>
                </a:lnTo>
                <a:lnTo>
                  <a:pt x="385825" y="58320"/>
                </a:lnTo>
                <a:lnTo>
                  <a:pt x="3275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66528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5594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88" y="0"/>
                </a:lnTo>
                <a:lnTo>
                  <a:pt x="385814" y="58316"/>
                </a:lnTo>
                <a:lnTo>
                  <a:pt x="32748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3407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62A2D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3</a:t>
            </a:fld>
            <a:endParaRPr spc="1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8855" y="767778"/>
            <a:ext cx="7894955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dirty="0"/>
              <a:t>Settings </a:t>
            </a:r>
            <a:r>
              <a:rPr sz="3150" spc="5" dirty="0"/>
              <a:t>– </a:t>
            </a:r>
            <a:r>
              <a:rPr sz="3150" dirty="0"/>
              <a:t>Checkout </a:t>
            </a:r>
            <a:r>
              <a:rPr sz="3150" spc="5" dirty="0"/>
              <a:t>– </a:t>
            </a:r>
            <a:r>
              <a:rPr sz="3150" dirty="0"/>
              <a:t>Checkout Options</a:t>
            </a:r>
            <a:r>
              <a:rPr sz="3150" spc="55" dirty="0"/>
              <a:t> </a:t>
            </a:r>
            <a:r>
              <a:rPr sz="3150" dirty="0"/>
              <a:t>(cont’d)</a:t>
            </a:r>
            <a:endParaRPr sz="3150"/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9289" y="2569298"/>
            <a:ext cx="8139816" cy="3492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30</a:t>
            </a:fld>
            <a:endParaRPr spc="1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8855" y="767778"/>
            <a:ext cx="7894955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dirty="0"/>
              <a:t>Settings </a:t>
            </a:r>
            <a:r>
              <a:rPr sz="3150" spc="5" dirty="0"/>
              <a:t>– </a:t>
            </a:r>
            <a:r>
              <a:rPr sz="3150" dirty="0"/>
              <a:t>Checkout </a:t>
            </a:r>
            <a:r>
              <a:rPr sz="3150" spc="5" dirty="0"/>
              <a:t>– </a:t>
            </a:r>
            <a:r>
              <a:rPr sz="3150" dirty="0"/>
              <a:t>Checkout Options</a:t>
            </a:r>
            <a:r>
              <a:rPr sz="3150" spc="55" dirty="0"/>
              <a:t> </a:t>
            </a:r>
            <a:r>
              <a:rPr sz="3150" dirty="0"/>
              <a:t>(cont’d)</a:t>
            </a:r>
            <a:endParaRPr sz="3150"/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9289" y="2931871"/>
            <a:ext cx="8139816" cy="2767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31</a:t>
            </a:fld>
            <a:endParaRPr spc="1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8855" y="767778"/>
            <a:ext cx="7894955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dirty="0"/>
              <a:t>Settings </a:t>
            </a:r>
            <a:r>
              <a:rPr sz="3150" spc="5" dirty="0"/>
              <a:t>– </a:t>
            </a:r>
            <a:r>
              <a:rPr sz="3150" dirty="0"/>
              <a:t>Checkout </a:t>
            </a:r>
            <a:r>
              <a:rPr sz="3150" spc="5" dirty="0"/>
              <a:t>– </a:t>
            </a:r>
            <a:r>
              <a:rPr sz="3150" dirty="0"/>
              <a:t>Checkout Options</a:t>
            </a:r>
            <a:r>
              <a:rPr sz="3150" spc="55" dirty="0"/>
              <a:t> </a:t>
            </a:r>
            <a:r>
              <a:rPr sz="3150" dirty="0"/>
              <a:t>(cont’d)</a:t>
            </a:r>
            <a:endParaRPr sz="3150"/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9289" y="3043808"/>
            <a:ext cx="8139816" cy="25436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96211" y="5857811"/>
            <a:ext cx="654240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275" dirty="0">
                <a:solidFill>
                  <a:srgbClr val="FF0000"/>
                </a:solidFill>
                <a:latin typeface="DejaVu Sans"/>
                <a:cs typeface="DejaVu Sans"/>
              </a:rPr>
              <a:t>Drag-­‐and-­‐drop: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move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sz="1750" spc="-204" dirty="0">
                <a:solidFill>
                  <a:srgbClr val="FF0000"/>
                </a:solidFill>
                <a:latin typeface="DejaVu Sans"/>
                <a:cs typeface="DejaVu Sans"/>
              </a:rPr>
              <a:t>payment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method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up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and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down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set</a:t>
            </a:r>
            <a:r>
              <a:rPr sz="1750" spc="-114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priority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32</a:t>
            </a:fld>
            <a:endParaRPr spc="1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4119" y="737628"/>
            <a:ext cx="534479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Checkout </a:t>
            </a:r>
            <a:r>
              <a:rPr spc="5" dirty="0"/>
              <a:t>–</a:t>
            </a:r>
            <a:r>
              <a:rPr spc="-45" dirty="0"/>
              <a:t> </a:t>
            </a:r>
            <a:r>
              <a:rPr dirty="0"/>
              <a:t>PayPal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25244" y="2077354"/>
            <a:ext cx="6807923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38455" y="4039982"/>
            <a:ext cx="1201188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0534" y="4164941"/>
            <a:ext cx="981710" cy="1905"/>
          </a:xfrm>
          <a:custGeom>
            <a:avLst/>
            <a:gdLst/>
            <a:ahLst/>
            <a:cxnLst/>
            <a:rect l="l" t="t" r="r" b="b"/>
            <a:pathLst>
              <a:path w="981709" h="1904">
                <a:moveTo>
                  <a:pt x="981544" y="155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85597" y="4106760"/>
            <a:ext cx="114719" cy="116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570495" y="3838333"/>
            <a:ext cx="1569085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Enable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PayPal </a:t>
            </a:r>
            <a:r>
              <a:rPr sz="1750" spc="-210" dirty="0">
                <a:solidFill>
                  <a:srgbClr val="FF0000"/>
                </a:solidFill>
                <a:latin typeface="DejaVu Sans"/>
                <a:cs typeface="DejaVu Sans"/>
              </a:rPr>
              <a:t>by 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checking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</a:t>
            </a:r>
            <a:r>
              <a:rPr sz="1750" spc="-19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204" dirty="0">
                <a:solidFill>
                  <a:srgbClr val="FF0000"/>
                </a:solidFill>
                <a:latin typeface="DejaVu Sans"/>
                <a:cs typeface="DejaVu Sans"/>
              </a:rPr>
              <a:t>box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33</a:t>
            </a:fld>
            <a:endParaRPr spc="1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2487" y="737628"/>
            <a:ext cx="684784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Checkout </a:t>
            </a:r>
            <a:r>
              <a:rPr spc="5" dirty="0"/>
              <a:t>– </a:t>
            </a:r>
            <a:r>
              <a:rPr dirty="0"/>
              <a:t>PayPal</a:t>
            </a:r>
            <a:r>
              <a:rPr spc="-40" dirty="0"/>
              <a:t> </a:t>
            </a:r>
            <a:r>
              <a:rPr dirty="0"/>
              <a:t>(cont’d)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1729" y="2077355"/>
            <a:ext cx="8134934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34</a:t>
            </a:fld>
            <a:endParaRPr spc="1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2260" y="737628"/>
            <a:ext cx="774890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Checkout </a:t>
            </a:r>
            <a:r>
              <a:rPr spc="5" dirty="0"/>
              <a:t>– </a:t>
            </a:r>
            <a:r>
              <a:rPr spc="10" dirty="0"/>
              <a:t>Simplify</a:t>
            </a:r>
            <a:r>
              <a:rPr spc="-5" dirty="0"/>
              <a:t> </a:t>
            </a:r>
            <a:r>
              <a:rPr dirty="0"/>
              <a:t>Commerce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9289" y="3304590"/>
            <a:ext cx="8139816" cy="2022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78978" y="5564276"/>
            <a:ext cx="6855459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There are </a:t>
            </a:r>
            <a:r>
              <a:rPr sz="1750" spc="-140" dirty="0">
                <a:solidFill>
                  <a:srgbClr val="FF0000"/>
                </a:solidFill>
                <a:latin typeface="DejaVu Sans"/>
                <a:cs typeface="DejaVu Sans"/>
              </a:rPr>
              <a:t>other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paid </a:t>
            </a:r>
            <a:r>
              <a:rPr sz="1750" spc="-145" dirty="0">
                <a:solidFill>
                  <a:srgbClr val="FF0000"/>
                </a:solidFill>
                <a:latin typeface="DejaVu Sans"/>
                <a:cs typeface="DejaVu Sans"/>
              </a:rPr>
              <a:t>credit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card </a:t>
            </a:r>
            <a:r>
              <a:rPr sz="1750" spc="-204" dirty="0">
                <a:solidFill>
                  <a:srgbClr val="FF0000"/>
                </a:solidFill>
                <a:latin typeface="DejaVu Sans"/>
                <a:cs typeface="DejaVu Sans"/>
              </a:rPr>
              <a:t>payment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extensions </a:t>
            </a:r>
            <a:r>
              <a:rPr sz="1750" spc="-195" dirty="0">
                <a:solidFill>
                  <a:srgbClr val="FF0000"/>
                </a:solidFill>
                <a:latin typeface="DejaVu Sans"/>
                <a:cs typeface="DejaVu Sans"/>
              </a:rPr>
              <a:t>such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as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Authorize.net  </a:t>
            </a:r>
            <a:r>
              <a:rPr sz="1750" spc="-110" dirty="0">
                <a:solidFill>
                  <a:srgbClr val="FF0000"/>
                </a:solidFill>
                <a:latin typeface="DejaVu Sans"/>
                <a:cs typeface="DejaVu Sans"/>
              </a:rPr>
              <a:t>CIM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and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they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have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similar</a:t>
            </a:r>
            <a:r>
              <a:rPr sz="1750" spc="-8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settings.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35</a:t>
            </a:fld>
            <a:endParaRPr spc="1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3201" y="767778"/>
            <a:ext cx="8226425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dirty="0"/>
              <a:t>Settings </a:t>
            </a:r>
            <a:r>
              <a:rPr sz="3150" spc="5" dirty="0"/>
              <a:t>– </a:t>
            </a:r>
            <a:r>
              <a:rPr sz="3150" dirty="0"/>
              <a:t>Checkout </a:t>
            </a:r>
            <a:r>
              <a:rPr sz="3150" spc="5" dirty="0"/>
              <a:t>– </a:t>
            </a:r>
            <a:r>
              <a:rPr sz="3150" spc="10" dirty="0"/>
              <a:t>Simplify </a:t>
            </a:r>
            <a:r>
              <a:rPr sz="3150" spc="5" dirty="0"/>
              <a:t>Commerce</a:t>
            </a:r>
            <a:r>
              <a:rPr sz="3150" spc="30" dirty="0"/>
              <a:t> </a:t>
            </a:r>
            <a:r>
              <a:rPr sz="3150" dirty="0"/>
              <a:t>(cont’d)</a:t>
            </a:r>
            <a:endParaRPr sz="3150"/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00530" y="2077354"/>
            <a:ext cx="7257326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97176" y="4698516"/>
            <a:ext cx="3484245" cy="913765"/>
          </a:xfrm>
          <a:prstGeom prst="rect">
            <a:avLst/>
          </a:prstGeom>
          <a:solidFill>
            <a:srgbClr val="FFFFFF"/>
          </a:solidFill>
          <a:ln w="18842">
            <a:solidFill>
              <a:srgbClr val="FF2600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90170" marR="153035">
              <a:lnSpc>
                <a:spcPct val="101299"/>
              </a:lnSpc>
              <a:spcBef>
                <a:spcPts val="359"/>
              </a:spcBef>
            </a:pPr>
            <a:r>
              <a:rPr sz="1750" spc="-210" dirty="0">
                <a:solidFill>
                  <a:srgbClr val="FF0000"/>
                </a:solidFill>
                <a:latin typeface="DejaVu Sans"/>
                <a:cs typeface="DejaVu Sans"/>
              </a:rPr>
              <a:t>Sandbox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is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where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you </a:t>
            </a:r>
            <a:r>
              <a:rPr sz="1750" spc="-210" dirty="0">
                <a:solidFill>
                  <a:srgbClr val="FF0000"/>
                </a:solidFill>
                <a:latin typeface="DejaVu Sans"/>
                <a:cs typeface="DejaVu Sans"/>
              </a:rPr>
              <a:t>can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test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your  </a:t>
            </a:r>
            <a:r>
              <a:rPr sz="1750" spc="-204" dirty="0">
                <a:solidFill>
                  <a:srgbClr val="FF0000"/>
                </a:solidFill>
                <a:latin typeface="DejaVu Sans"/>
                <a:cs typeface="DejaVu Sans"/>
              </a:rPr>
              <a:t>payment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method </a:t>
            </a:r>
            <a:r>
              <a:rPr sz="1750" spc="-130" dirty="0">
                <a:solidFill>
                  <a:srgbClr val="FF0000"/>
                </a:solidFill>
                <a:latin typeface="DejaVu Sans"/>
                <a:cs typeface="DejaVu Sans"/>
              </a:rPr>
              <a:t>without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being  </a:t>
            </a:r>
            <a:r>
              <a:rPr sz="1750" spc="-200" dirty="0">
                <a:solidFill>
                  <a:srgbClr val="FF0000"/>
                </a:solidFill>
                <a:latin typeface="DejaVu Sans"/>
                <a:cs typeface="DejaVu Sans"/>
              </a:rPr>
              <a:t>charged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on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your </a:t>
            </a:r>
            <a:r>
              <a:rPr sz="1750" spc="-145" dirty="0">
                <a:solidFill>
                  <a:srgbClr val="FF0000"/>
                </a:solidFill>
                <a:latin typeface="DejaVu Sans"/>
                <a:cs typeface="DejaVu Sans"/>
              </a:rPr>
              <a:t>credit</a:t>
            </a:r>
            <a:r>
              <a:rPr sz="1750" spc="-10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card.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64927" y="4800598"/>
            <a:ext cx="1209502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33260" y="4924523"/>
            <a:ext cx="996950" cy="0"/>
          </a:xfrm>
          <a:custGeom>
            <a:avLst/>
            <a:gdLst/>
            <a:ahLst/>
            <a:cxnLst/>
            <a:rect l="l" t="t" r="r" b="b"/>
            <a:pathLst>
              <a:path w="996950">
                <a:moveTo>
                  <a:pt x="996628" y="0"/>
                </a:moveTo>
                <a:lnTo>
                  <a:pt x="0" y="0"/>
                </a:lnTo>
              </a:path>
            </a:pathLst>
          </a:custGeom>
          <a:ln w="25122">
            <a:solidFill>
              <a:srgbClr val="6095C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08335" y="4866220"/>
            <a:ext cx="114642" cy="116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36</a:t>
            </a:fld>
            <a:endParaRPr spc="1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3201" y="767778"/>
            <a:ext cx="8226425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dirty="0"/>
              <a:t>Settings </a:t>
            </a:r>
            <a:r>
              <a:rPr sz="3150" spc="5" dirty="0"/>
              <a:t>– </a:t>
            </a:r>
            <a:r>
              <a:rPr sz="3150" dirty="0"/>
              <a:t>Checkout </a:t>
            </a:r>
            <a:r>
              <a:rPr sz="3150" spc="5" dirty="0"/>
              <a:t>– </a:t>
            </a:r>
            <a:r>
              <a:rPr sz="3150" spc="10" dirty="0"/>
              <a:t>Simplify </a:t>
            </a:r>
            <a:r>
              <a:rPr sz="3150" spc="5" dirty="0"/>
              <a:t>Commerce</a:t>
            </a:r>
            <a:r>
              <a:rPr sz="3150" spc="30" dirty="0"/>
              <a:t> </a:t>
            </a:r>
            <a:r>
              <a:rPr sz="3150" dirty="0"/>
              <a:t>(cont’d)</a:t>
            </a:r>
            <a:endParaRPr sz="3150"/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23946" y="2077354"/>
            <a:ext cx="4010520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37</a:t>
            </a:fld>
            <a:endParaRPr spc="1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284" y="737628"/>
            <a:ext cx="716597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Shipping </a:t>
            </a:r>
            <a:r>
              <a:rPr spc="5" dirty="0"/>
              <a:t>– </a:t>
            </a:r>
            <a:r>
              <a:rPr dirty="0"/>
              <a:t>Shipping</a:t>
            </a:r>
            <a:r>
              <a:rPr spc="-60" dirty="0"/>
              <a:t> </a:t>
            </a:r>
            <a:r>
              <a:rPr dirty="0"/>
              <a:t>Options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04453" y="2077354"/>
            <a:ext cx="6049479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38</a:t>
            </a:fld>
            <a:endParaRPr spc="1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1889" y="767778"/>
            <a:ext cx="7708900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dirty="0"/>
              <a:t>Settings </a:t>
            </a:r>
            <a:r>
              <a:rPr sz="3150" spc="5" dirty="0"/>
              <a:t>– </a:t>
            </a:r>
            <a:r>
              <a:rPr sz="3150" dirty="0"/>
              <a:t>Shipping </a:t>
            </a:r>
            <a:r>
              <a:rPr sz="3150" spc="5" dirty="0"/>
              <a:t>– </a:t>
            </a:r>
            <a:r>
              <a:rPr sz="3150" dirty="0"/>
              <a:t>Shipping Options</a:t>
            </a:r>
            <a:r>
              <a:rPr sz="3150" spc="25" dirty="0"/>
              <a:t> </a:t>
            </a:r>
            <a:r>
              <a:rPr sz="3150" dirty="0"/>
              <a:t>(cont’d)</a:t>
            </a:r>
            <a:endParaRPr sz="3150"/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9289" y="2251100"/>
            <a:ext cx="8139816" cy="4129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71179" y="6317170"/>
            <a:ext cx="650557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275" dirty="0">
                <a:solidFill>
                  <a:srgbClr val="FF0000"/>
                </a:solidFill>
                <a:latin typeface="DejaVu Sans"/>
                <a:cs typeface="DejaVu Sans"/>
              </a:rPr>
              <a:t>Drag-­‐and-­‐drop: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move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shipping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method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up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and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down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set</a:t>
            </a:r>
            <a:r>
              <a:rPr sz="1750" spc="-14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priority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39</a:t>
            </a:fld>
            <a:endParaRPr spc="1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076" y="1323657"/>
            <a:ext cx="9044305" cy="5458460"/>
          </a:xfrm>
          <a:custGeom>
            <a:avLst/>
            <a:gdLst/>
            <a:ahLst/>
            <a:cxnLst/>
            <a:rect l="l" t="t" r="r" b="b"/>
            <a:pathLst>
              <a:path w="9044305" h="5458459">
                <a:moveTo>
                  <a:pt x="0" y="5457955"/>
                </a:moveTo>
                <a:lnTo>
                  <a:pt x="9044250" y="5457955"/>
                </a:lnTo>
                <a:lnTo>
                  <a:pt x="9044250" y="0"/>
                </a:lnTo>
                <a:lnTo>
                  <a:pt x="0" y="0"/>
                </a:lnTo>
                <a:lnTo>
                  <a:pt x="0" y="5457955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7076" y="494601"/>
            <a:ext cx="9044305" cy="829310"/>
          </a:xfrm>
          <a:custGeom>
            <a:avLst/>
            <a:gdLst/>
            <a:ahLst/>
            <a:cxnLst/>
            <a:rect l="l" t="t" r="r" b="b"/>
            <a:pathLst>
              <a:path w="9044305" h="829310">
                <a:moveTo>
                  <a:pt x="0" y="0"/>
                </a:moveTo>
                <a:lnTo>
                  <a:pt x="9044250" y="0"/>
                </a:lnTo>
                <a:lnTo>
                  <a:pt x="9044250" y="829055"/>
                </a:lnTo>
                <a:lnTo>
                  <a:pt x="0" y="829055"/>
                </a:lnTo>
                <a:lnTo>
                  <a:pt x="0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7076" y="6781613"/>
            <a:ext cx="9044305" cy="496570"/>
          </a:xfrm>
          <a:custGeom>
            <a:avLst/>
            <a:gdLst/>
            <a:ahLst/>
            <a:cxnLst/>
            <a:rect l="l" t="t" r="r" b="b"/>
            <a:pathLst>
              <a:path w="9044305" h="496570">
                <a:moveTo>
                  <a:pt x="0" y="0"/>
                </a:moveTo>
                <a:lnTo>
                  <a:pt x="9044250" y="0"/>
                </a:lnTo>
                <a:lnTo>
                  <a:pt x="9044250" y="496178"/>
                </a:lnTo>
                <a:lnTo>
                  <a:pt x="0" y="496178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9211" y="6854080"/>
            <a:ext cx="2358072" cy="294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18307" y="1594561"/>
            <a:ext cx="3770629" cy="3721100"/>
          </a:xfrm>
          <a:custGeom>
            <a:avLst/>
            <a:gdLst/>
            <a:ahLst/>
            <a:cxnLst/>
            <a:rect l="l" t="t" r="r" b="b"/>
            <a:pathLst>
              <a:path w="3770629" h="3721100">
                <a:moveTo>
                  <a:pt x="2125348" y="3708400"/>
                </a:moveTo>
                <a:lnTo>
                  <a:pt x="1645126" y="3708400"/>
                </a:lnTo>
                <a:lnTo>
                  <a:pt x="1692482" y="3721100"/>
                </a:lnTo>
                <a:lnTo>
                  <a:pt x="2077992" y="3721100"/>
                </a:lnTo>
                <a:lnTo>
                  <a:pt x="2125348" y="3708400"/>
                </a:lnTo>
                <a:close/>
              </a:path>
              <a:path w="3770629" h="3721100">
                <a:moveTo>
                  <a:pt x="2218956" y="3695700"/>
                </a:moveTo>
                <a:lnTo>
                  <a:pt x="1551518" y="3695700"/>
                </a:lnTo>
                <a:lnTo>
                  <a:pt x="1598133" y="3708400"/>
                </a:lnTo>
                <a:lnTo>
                  <a:pt x="2172341" y="3708400"/>
                </a:lnTo>
                <a:lnTo>
                  <a:pt x="2218956" y="3695700"/>
                </a:lnTo>
                <a:close/>
              </a:path>
              <a:path w="3770629" h="3721100">
                <a:moveTo>
                  <a:pt x="2401344" y="63500"/>
                </a:moveTo>
                <a:lnTo>
                  <a:pt x="1369128" y="63500"/>
                </a:lnTo>
                <a:lnTo>
                  <a:pt x="1324623" y="76200"/>
                </a:lnTo>
                <a:lnTo>
                  <a:pt x="1280584" y="101600"/>
                </a:lnTo>
                <a:lnTo>
                  <a:pt x="1151415" y="139700"/>
                </a:lnTo>
                <a:lnTo>
                  <a:pt x="1109390" y="165100"/>
                </a:lnTo>
                <a:lnTo>
                  <a:pt x="1067906" y="177800"/>
                </a:lnTo>
                <a:lnTo>
                  <a:pt x="986618" y="228600"/>
                </a:lnTo>
                <a:lnTo>
                  <a:pt x="946844" y="241300"/>
                </a:lnTo>
                <a:lnTo>
                  <a:pt x="907670" y="266700"/>
                </a:lnTo>
                <a:lnTo>
                  <a:pt x="869110" y="292100"/>
                </a:lnTo>
                <a:lnTo>
                  <a:pt x="831180" y="317500"/>
                </a:lnTo>
                <a:lnTo>
                  <a:pt x="793894" y="342900"/>
                </a:lnTo>
                <a:lnTo>
                  <a:pt x="757266" y="368300"/>
                </a:lnTo>
                <a:lnTo>
                  <a:pt x="721313" y="393700"/>
                </a:lnTo>
                <a:lnTo>
                  <a:pt x="686048" y="419100"/>
                </a:lnTo>
                <a:lnTo>
                  <a:pt x="651486" y="457200"/>
                </a:lnTo>
                <a:lnTo>
                  <a:pt x="617643" y="482600"/>
                </a:lnTo>
                <a:lnTo>
                  <a:pt x="584533" y="508000"/>
                </a:lnTo>
                <a:lnTo>
                  <a:pt x="552170" y="546100"/>
                </a:lnTo>
                <a:lnTo>
                  <a:pt x="520570" y="571500"/>
                </a:lnTo>
                <a:lnTo>
                  <a:pt x="489748" y="609600"/>
                </a:lnTo>
                <a:lnTo>
                  <a:pt x="459717" y="647700"/>
                </a:lnTo>
                <a:lnTo>
                  <a:pt x="430494" y="673100"/>
                </a:lnTo>
                <a:lnTo>
                  <a:pt x="402092" y="711200"/>
                </a:lnTo>
                <a:lnTo>
                  <a:pt x="374527" y="749300"/>
                </a:lnTo>
                <a:lnTo>
                  <a:pt x="347814" y="787400"/>
                </a:lnTo>
                <a:lnTo>
                  <a:pt x="321967" y="825500"/>
                </a:lnTo>
                <a:lnTo>
                  <a:pt x="297000" y="863600"/>
                </a:lnTo>
                <a:lnTo>
                  <a:pt x="272930" y="901700"/>
                </a:lnTo>
                <a:lnTo>
                  <a:pt x="249770" y="939800"/>
                </a:lnTo>
                <a:lnTo>
                  <a:pt x="227536" y="977900"/>
                </a:lnTo>
                <a:lnTo>
                  <a:pt x="206242" y="1016000"/>
                </a:lnTo>
                <a:lnTo>
                  <a:pt x="185903" y="1054100"/>
                </a:lnTo>
                <a:lnTo>
                  <a:pt x="166534" y="1092200"/>
                </a:lnTo>
                <a:lnTo>
                  <a:pt x="148150" y="1143000"/>
                </a:lnTo>
                <a:lnTo>
                  <a:pt x="130765" y="1181100"/>
                </a:lnTo>
                <a:lnTo>
                  <a:pt x="114394" y="1219200"/>
                </a:lnTo>
                <a:lnTo>
                  <a:pt x="99053" y="1270000"/>
                </a:lnTo>
                <a:lnTo>
                  <a:pt x="84755" y="1308100"/>
                </a:lnTo>
                <a:lnTo>
                  <a:pt x="71517" y="1358900"/>
                </a:lnTo>
                <a:lnTo>
                  <a:pt x="59351" y="1397000"/>
                </a:lnTo>
                <a:lnTo>
                  <a:pt x="48274" y="1447800"/>
                </a:lnTo>
                <a:lnTo>
                  <a:pt x="38301" y="1485900"/>
                </a:lnTo>
                <a:lnTo>
                  <a:pt x="29445" y="1536700"/>
                </a:lnTo>
                <a:lnTo>
                  <a:pt x="21721" y="1574800"/>
                </a:lnTo>
                <a:lnTo>
                  <a:pt x="15146" y="1625600"/>
                </a:lnTo>
                <a:lnTo>
                  <a:pt x="9733" y="1676400"/>
                </a:lnTo>
                <a:lnTo>
                  <a:pt x="5497" y="1714500"/>
                </a:lnTo>
                <a:lnTo>
                  <a:pt x="2453" y="1765300"/>
                </a:lnTo>
                <a:lnTo>
                  <a:pt x="615" y="1816100"/>
                </a:lnTo>
                <a:lnTo>
                  <a:pt x="0" y="1866900"/>
                </a:lnTo>
                <a:lnTo>
                  <a:pt x="615" y="1905000"/>
                </a:lnTo>
                <a:lnTo>
                  <a:pt x="2453" y="1955800"/>
                </a:lnTo>
                <a:lnTo>
                  <a:pt x="5497" y="2006600"/>
                </a:lnTo>
                <a:lnTo>
                  <a:pt x="9733" y="2057400"/>
                </a:lnTo>
                <a:lnTo>
                  <a:pt x="15146" y="2095500"/>
                </a:lnTo>
                <a:lnTo>
                  <a:pt x="21721" y="2146300"/>
                </a:lnTo>
                <a:lnTo>
                  <a:pt x="29445" y="2197100"/>
                </a:lnTo>
                <a:lnTo>
                  <a:pt x="38301" y="2235200"/>
                </a:lnTo>
                <a:lnTo>
                  <a:pt x="48274" y="2286000"/>
                </a:lnTo>
                <a:lnTo>
                  <a:pt x="59351" y="2324100"/>
                </a:lnTo>
                <a:lnTo>
                  <a:pt x="71517" y="2374900"/>
                </a:lnTo>
                <a:lnTo>
                  <a:pt x="84755" y="2413000"/>
                </a:lnTo>
                <a:lnTo>
                  <a:pt x="99053" y="2463800"/>
                </a:lnTo>
                <a:lnTo>
                  <a:pt x="114394" y="2501900"/>
                </a:lnTo>
                <a:lnTo>
                  <a:pt x="130765" y="2552700"/>
                </a:lnTo>
                <a:lnTo>
                  <a:pt x="148150" y="2590800"/>
                </a:lnTo>
                <a:lnTo>
                  <a:pt x="166534" y="2628900"/>
                </a:lnTo>
                <a:lnTo>
                  <a:pt x="185903" y="2667000"/>
                </a:lnTo>
                <a:lnTo>
                  <a:pt x="206242" y="2717800"/>
                </a:lnTo>
                <a:lnTo>
                  <a:pt x="227536" y="2755900"/>
                </a:lnTo>
                <a:lnTo>
                  <a:pt x="249770" y="2794000"/>
                </a:lnTo>
                <a:lnTo>
                  <a:pt x="272930" y="2832100"/>
                </a:lnTo>
                <a:lnTo>
                  <a:pt x="297000" y="2870200"/>
                </a:lnTo>
                <a:lnTo>
                  <a:pt x="321967" y="2908300"/>
                </a:lnTo>
                <a:lnTo>
                  <a:pt x="347814" y="2946399"/>
                </a:lnTo>
                <a:lnTo>
                  <a:pt x="374527" y="2984499"/>
                </a:lnTo>
                <a:lnTo>
                  <a:pt x="402092" y="3009899"/>
                </a:lnTo>
                <a:lnTo>
                  <a:pt x="430494" y="3047999"/>
                </a:lnTo>
                <a:lnTo>
                  <a:pt x="459717" y="3086099"/>
                </a:lnTo>
                <a:lnTo>
                  <a:pt x="489748" y="3111499"/>
                </a:lnTo>
                <a:lnTo>
                  <a:pt x="520570" y="3149599"/>
                </a:lnTo>
                <a:lnTo>
                  <a:pt x="552170" y="3187699"/>
                </a:lnTo>
                <a:lnTo>
                  <a:pt x="584533" y="3213099"/>
                </a:lnTo>
                <a:lnTo>
                  <a:pt x="617643" y="3238499"/>
                </a:lnTo>
                <a:lnTo>
                  <a:pt x="651486" y="3276600"/>
                </a:lnTo>
                <a:lnTo>
                  <a:pt x="686048" y="3302000"/>
                </a:lnTo>
                <a:lnTo>
                  <a:pt x="721313" y="3327400"/>
                </a:lnTo>
                <a:lnTo>
                  <a:pt x="757266" y="3352800"/>
                </a:lnTo>
                <a:lnTo>
                  <a:pt x="793894" y="3378200"/>
                </a:lnTo>
                <a:lnTo>
                  <a:pt x="831180" y="3403600"/>
                </a:lnTo>
                <a:lnTo>
                  <a:pt x="869110" y="3429000"/>
                </a:lnTo>
                <a:lnTo>
                  <a:pt x="907670" y="3454400"/>
                </a:lnTo>
                <a:lnTo>
                  <a:pt x="986618" y="3505200"/>
                </a:lnTo>
                <a:lnTo>
                  <a:pt x="1026977" y="3517900"/>
                </a:lnTo>
                <a:lnTo>
                  <a:pt x="1109390" y="3568700"/>
                </a:lnTo>
                <a:lnTo>
                  <a:pt x="1193965" y="3594100"/>
                </a:lnTo>
                <a:lnTo>
                  <a:pt x="1237027" y="3619500"/>
                </a:lnTo>
                <a:lnTo>
                  <a:pt x="1505295" y="3695700"/>
                </a:lnTo>
                <a:lnTo>
                  <a:pt x="2265178" y="3695700"/>
                </a:lnTo>
                <a:lnTo>
                  <a:pt x="2533445" y="3619500"/>
                </a:lnTo>
                <a:lnTo>
                  <a:pt x="2576506" y="3594100"/>
                </a:lnTo>
                <a:lnTo>
                  <a:pt x="2661081" y="3568700"/>
                </a:lnTo>
                <a:lnTo>
                  <a:pt x="2743494" y="3517900"/>
                </a:lnTo>
                <a:lnTo>
                  <a:pt x="2783853" y="3505200"/>
                </a:lnTo>
                <a:lnTo>
                  <a:pt x="2862801" y="3454400"/>
                </a:lnTo>
                <a:lnTo>
                  <a:pt x="2901361" y="3429000"/>
                </a:lnTo>
                <a:lnTo>
                  <a:pt x="2939291" y="3403600"/>
                </a:lnTo>
                <a:lnTo>
                  <a:pt x="2976577" y="3378200"/>
                </a:lnTo>
                <a:lnTo>
                  <a:pt x="3013205" y="3352800"/>
                </a:lnTo>
                <a:lnTo>
                  <a:pt x="3049158" y="3327400"/>
                </a:lnTo>
                <a:lnTo>
                  <a:pt x="3084423" y="3302000"/>
                </a:lnTo>
                <a:lnTo>
                  <a:pt x="3118985" y="3276600"/>
                </a:lnTo>
                <a:lnTo>
                  <a:pt x="3152828" y="3238499"/>
                </a:lnTo>
                <a:lnTo>
                  <a:pt x="3185939" y="3213099"/>
                </a:lnTo>
                <a:lnTo>
                  <a:pt x="3218302" y="3187699"/>
                </a:lnTo>
                <a:lnTo>
                  <a:pt x="3249902" y="3149599"/>
                </a:lnTo>
                <a:lnTo>
                  <a:pt x="3280725" y="3111499"/>
                </a:lnTo>
                <a:lnTo>
                  <a:pt x="3310755" y="3086099"/>
                </a:lnTo>
                <a:lnTo>
                  <a:pt x="3339979" y="3047999"/>
                </a:lnTo>
                <a:lnTo>
                  <a:pt x="3368380" y="3009899"/>
                </a:lnTo>
                <a:lnTo>
                  <a:pt x="3395946" y="2984499"/>
                </a:lnTo>
                <a:lnTo>
                  <a:pt x="3422659" y="2946399"/>
                </a:lnTo>
                <a:lnTo>
                  <a:pt x="3448507" y="2908300"/>
                </a:lnTo>
                <a:lnTo>
                  <a:pt x="3473473" y="2870200"/>
                </a:lnTo>
                <a:lnTo>
                  <a:pt x="3497544" y="2832100"/>
                </a:lnTo>
                <a:lnTo>
                  <a:pt x="3520704" y="2794000"/>
                </a:lnTo>
                <a:lnTo>
                  <a:pt x="3542938" y="2755900"/>
                </a:lnTo>
                <a:lnTo>
                  <a:pt x="3564232" y="2717800"/>
                </a:lnTo>
                <a:lnTo>
                  <a:pt x="3584571" y="2667000"/>
                </a:lnTo>
                <a:lnTo>
                  <a:pt x="3603941" y="2628900"/>
                </a:lnTo>
                <a:lnTo>
                  <a:pt x="3622325" y="2590800"/>
                </a:lnTo>
                <a:lnTo>
                  <a:pt x="3639710" y="2552700"/>
                </a:lnTo>
                <a:lnTo>
                  <a:pt x="3656081" y="2501900"/>
                </a:lnTo>
                <a:lnTo>
                  <a:pt x="3671422" y="2463800"/>
                </a:lnTo>
                <a:lnTo>
                  <a:pt x="3685720" y="2413000"/>
                </a:lnTo>
                <a:lnTo>
                  <a:pt x="3698959" y="2374900"/>
                </a:lnTo>
                <a:lnTo>
                  <a:pt x="3711125" y="2324100"/>
                </a:lnTo>
                <a:lnTo>
                  <a:pt x="3722202" y="2286000"/>
                </a:lnTo>
                <a:lnTo>
                  <a:pt x="3732176" y="2235200"/>
                </a:lnTo>
                <a:lnTo>
                  <a:pt x="3741032" y="2197100"/>
                </a:lnTo>
                <a:lnTo>
                  <a:pt x="3748755" y="2146300"/>
                </a:lnTo>
                <a:lnTo>
                  <a:pt x="3755330" y="2095500"/>
                </a:lnTo>
                <a:lnTo>
                  <a:pt x="3760744" y="2057400"/>
                </a:lnTo>
                <a:lnTo>
                  <a:pt x="3764980" y="2006600"/>
                </a:lnTo>
                <a:lnTo>
                  <a:pt x="3768024" y="1955800"/>
                </a:lnTo>
                <a:lnTo>
                  <a:pt x="3769861" y="1905000"/>
                </a:lnTo>
                <a:lnTo>
                  <a:pt x="3770477" y="1866900"/>
                </a:lnTo>
                <a:lnTo>
                  <a:pt x="3769861" y="1816100"/>
                </a:lnTo>
                <a:lnTo>
                  <a:pt x="3768024" y="1765300"/>
                </a:lnTo>
                <a:lnTo>
                  <a:pt x="3764980" y="1714500"/>
                </a:lnTo>
                <a:lnTo>
                  <a:pt x="3760744" y="1676400"/>
                </a:lnTo>
                <a:lnTo>
                  <a:pt x="3755330" y="1625600"/>
                </a:lnTo>
                <a:lnTo>
                  <a:pt x="3748755" y="1574800"/>
                </a:lnTo>
                <a:lnTo>
                  <a:pt x="3741032" y="1536700"/>
                </a:lnTo>
                <a:lnTo>
                  <a:pt x="3732176" y="1485900"/>
                </a:lnTo>
                <a:lnTo>
                  <a:pt x="3722202" y="1447800"/>
                </a:lnTo>
                <a:lnTo>
                  <a:pt x="3711125" y="1397000"/>
                </a:lnTo>
                <a:lnTo>
                  <a:pt x="3698959" y="1358900"/>
                </a:lnTo>
                <a:lnTo>
                  <a:pt x="3685720" y="1308100"/>
                </a:lnTo>
                <a:lnTo>
                  <a:pt x="3671422" y="1270000"/>
                </a:lnTo>
                <a:lnTo>
                  <a:pt x="3656081" y="1219200"/>
                </a:lnTo>
                <a:lnTo>
                  <a:pt x="3639710" y="1181100"/>
                </a:lnTo>
                <a:lnTo>
                  <a:pt x="3622325" y="1143000"/>
                </a:lnTo>
                <a:lnTo>
                  <a:pt x="3603941" y="1092200"/>
                </a:lnTo>
                <a:lnTo>
                  <a:pt x="3584571" y="1054100"/>
                </a:lnTo>
                <a:lnTo>
                  <a:pt x="3564232" y="1016000"/>
                </a:lnTo>
                <a:lnTo>
                  <a:pt x="3542938" y="977900"/>
                </a:lnTo>
                <a:lnTo>
                  <a:pt x="3520704" y="939800"/>
                </a:lnTo>
                <a:lnTo>
                  <a:pt x="3497544" y="901700"/>
                </a:lnTo>
                <a:lnTo>
                  <a:pt x="3473473" y="863600"/>
                </a:lnTo>
                <a:lnTo>
                  <a:pt x="3448507" y="825500"/>
                </a:lnTo>
                <a:lnTo>
                  <a:pt x="3422659" y="787400"/>
                </a:lnTo>
                <a:lnTo>
                  <a:pt x="3395946" y="749300"/>
                </a:lnTo>
                <a:lnTo>
                  <a:pt x="3368380" y="711200"/>
                </a:lnTo>
                <a:lnTo>
                  <a:pt x="3339979" y="673100"/>
                </a:lnTo>
                <a:lnTo>
                  <a:pt x="3310755" y="647700"/>
                </a:lnTo>
                <a:lnTo>
                  <a:pt x="3280725" y="609600"/>
                </a:lnTo>
                <a:lnTo>
                  <a:pt x="3249902" y="571500"/>
                </a:lnTo>
                <a:lnTo>
                  <a:pt x="3218302" y="546100"/>
                </a:lnTo>
                <a:lnTo>
                  <a:pt x="3185939" y="508000"/>
                </a:lnTo>
                <a:lnTo>
                  <a:pt x="3152828" y="482600"/>
                </a:lnTo>
                <a:lnTo>
                  <a:pt x="3118985" y="457200"/>
                </a:lnTo>
                <a:lnTo>
                  <a:pt x="3084423" y="419100"/>
                </a:lnTo>
                <a:lnTo>
                  <a:pt x="3049158" y="393700"/>
                </a:lnTo>
                <a:lnTo>
                  <a:pt x="3013205" y="368300"/>
                </a:lnTo>
                <a:lnTo>
                  <a:pt x="2976577" y="342900"/>
                </a:lnTo>
                <a:lnTo>
                  <a:pt x="2939291" y="317500"/>
                </a:lnTo>
                <a:lnTo>
                  <a:pt x="2901361" y="292100"/>
                </a:lnTo>
                <a:lnTo>
                  <a:pt x="2862801" y="266700"/>
                </a:lnTo>
                <a:lnTo>
                  <a:pt x="2823627" y="241300"/>
                </a:lnTo>
                <a:lnTo>
                  <a:pt x="2783853" y="228600"/>
                </a:lnTo>
                <a:lnTo>
                  <a:pt x="2702565" y="177800"/>
                </a:lnTo>
                <a:lnTo>
                  <a:pt x="2661081" y="165100"/>
                </a:lnTo>
                <a:lnTo>
                  <a:pt x="2619056" y="139700"/>
                </a:lnTo>
                <a:lnTo>
                  <a:pt x="2489888" y="101600"/>
                </a:lnTo>
                <a:lnTo>
                  <a:pt x="2445849" y="76200"/>
                </a:lnTo>
                <a:lnTo>
                  <a:pt x="2401344" y="63500"/>
                </a:lnTo>
                <a:close/>
              </a:path>
              <a:path w="3770629" h="3721100">
                <a:moveTo>
                  <a:pt x="2218956" y="25400"/>
                </a:moveTo>
                <a:lnTo>
                  <a:pt x="1551518" y="25400"/>
                </a:lnTo>
                <a:lnTo>
                  <a:pt x="1414085" y="63500"/>
                </a:lnTo>
                <a:lnTo>
                  <a:pt x="2356387" y="63500"/>
                </a:lnTo>
                <a:lnTo>
                  <a:pt x="2218956" y="25400"/>
                </a:lnTo>
                <a:close/>
              </a:path>
              <a:path w="3770629" h="3721100">
                <a:moveTo>
                  <a:pt x="2125348" y="12700"/>
                </a:moveTo>
                <a:lnTo>
                  <a:pt x="1645126" y="12700"/>
                </a:lnTo>
                <a:lnTo>
                  <a:pt x="1598133" y="25400"/>
                </a:lnTo>
                <a:lnTo>
                  <a:pt x="2172341" y="25400"/>
                </a:lnTo>
                <a:lnTo>
                  <a:pt x="2125348" y="12700"/>
                </a:lnTo>
                <a:close/>
              </a:path>
              <a:path w="3770629" h="3721100">
                <a:moveTo>
                  <a:pt x="2030289" y="0"/>
                </a:moveTo>
                <a:lnTo>
                  <a:pt x="1740186" y="0"/>
                </a:lnTo>
                <a:lnTo>
                  <a:pt x="1692482" y="12700"/>
                </a:lnTo>
                <a:lnTo>
                  <a:pt x="2077992" y="12700"/>
                </a:lnTo>
                <a:lnTo>
                  <a:pt x="2030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Agenda</a:t>
            </a:r>
          </a:p>
        </p:txBody>
      </p:sp>
      <p:sp>
        <p:nvSpPr>
          <p:cNvPr id="8" name="object 8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72928" y="2559075"/>
            <a:ext cx="2480272" cy="1831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50" spc="3440" dirty="0">
                <a:latin typeface="Wingdings"/>
                <a:cs typeface="Wingdings"/>
              </a:rPr>
              <a:t></a:t>
            </a:r>
            <a:r>
              <a:rPr sz="2350" spc="-90" dirty="0">
                <a:latin typeface="Trebuchet MS"/>
                <a:cs typeface="Trebuchet MS"/>
              </a:rPr>
              <a:t>P</a:t>
            </a:r>
            <a:r>
              <a:rPr sz="2350" spc="-165" dirty="0">
                <a:latin typeface="Trebuchet MS"/>
                <a:cs typeface="Trebuchet MS"/>
              </a:rPr>
              <a:t>r</a:t>
            </a:r>
            <a:r>
              <a:rPr sz="2350" spc="-75" dirty="0">
                <a:latin typeface="Trebuchet MS"/>
                <a:cs typeface="Trebuchet MS"/>
              </a:rPr>
              <a:t>epa</a:t>
            </a:r>
            <a:r>
              <a:rPr sz="2350" spc="-70" dirty="0">
                <a:latin typeface="Trebuchet MS"/>
                <a:cs typeface="Trebuchet MS"/>
              </a:rPr>
              <a:t>r</a:t>
            </a:r>
            <a:r>
              <a:rPr sz="2350" spc="-105" dirty="0">
                <a:latin typeface="Trebuchet MS"/>
                <a:cs typeface="Trebuchet MS"/>
              </a:rPr>
              <a:t>a</a:t>
            </a:r>
            <a:r>
              <a:rPr sz="2350" spc="-50" dirty="0">
                <a:latin typeface="Trebuchet MS"/>
                <a:cs typeface="Trebuchet MS"/>
              </a:rPr>
              <a:t>tion</a:t>
            </a:r>
            <a:endParaRPr sz="2350" dirty="0">
              <a:latin typeface="Trebuchet MS"/>
              <a:cs typeface="Trebuchet MS"/>
            </a:endParaRPr>
          </a:p>
          <a:p>
            <a:pPr marL="314325" indent="-301625">
              <a:lnSpc>
                <a:spcPct val="100000"/>
              </a:lnSpc>
              <a:spcBef>
                <a:spcPts val="50"/>
              </a:spcBef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sz="2350" spc="-70" dirty="0">
                <a:latin typeface="Trebuchet MS"/>
                <a:cs typeface="Trebuchet MS"/>
              </a:rPr>
              <a:t>Installation</a:t>
            </a:r>
            <a:endParaRPr sz="2350" dirty="0">
              <a:latin typeface="Trebuchet MS"/>
              <a:cs typeface="Trebuchet MS"/>
            </a:endParaRPr>
          </a:p>
          <a:p>
            <a:pPr marL="314325" indent="-301625">
              <a:lnSpc>
                <a:spcPts val="2795"/>
              </a:lnSpc>
              <a:spcBef>
                <a:spcPts val="50"/>
              </a:spcBef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sz="2350" spc="-35" dirty="0">
                <a:latin typeface="Trebuchet MS"/>
                <a:cs typeface="Trebuchet MS"/>
              </a:rPr>
              <a:t>Settings</a:t>
            </a:r>
            <a:endParaRPr sz="2350" dirty="0">
              <a:latin typeface="Trebuchet MS"/>
              <a:cs typeface="Trebuchet MS"/>
            </a:endParaRPr>
          </a:p>
          <a:p>
            <a:pPr marL="314325" indent="-301625">
              <a:lnSpc>
                <a:spcPts val="2795"/>
              </a:lnSpc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sz="2350" spc="-50" dirty="0">
                <a:latin typeface="Trebuchet MS"/>
                <a:cs typeface="Trebuchet MS"/>
              </a:rPr>
              <a:t>Products</a:t>
            </a:r>
            <a:endParaRPr sz="2350" dirty="0">
              <a:latin typeface="Trebuchet MS"/>
              <a:cs typeface="Trebuchet MS"/>
            </a:endParaRPr>
          </a:p>
          <a:p>
            <a:pPr marL="314325" indent="-301625">
              <a:lnSpc>
                <a:spcPct val="100000"/>
              </a:lnSpc>
              <a:spcBef>
                <a:spcPts val="45"/>
              </a:spcBef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sz="2350" spc="-50" dirty="0">
                <a:latin typeface="Trebuchet MS"/>
                <a:cs typeface="Trebuchet MS"/>
              </a:rPr>
              <a:t>Other</a:t>
            </a:r>
            <a:endParaRPr sz="235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66137" y="4717440"/>
            <a:ext cx="1166975" cy="1196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4</a:t>
            </a:fld>
            <a:endParaRPr spc="1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3186" y="737628"/>
            <a:ext cx="654685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Shipping </a:t>
            </a:r>
            <a:r>
              <a:rPr spc="5" dirty="0"/>
              <a:t>– </a:t>
            </a:r>
            <a:r>
              <a:rPr dirty="0"/>
              <a:t>Free</a:t>
            </a:r>
            <a:r>
              <a:rPr spc="-60" dirty="0"/>
              <a:t> </a:t>
            </a:r>
            <a:r>
              <a:rPr dirty="0"/>
              <a:t>Shipping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2607" y="2077355"/>
            <a:ext cx="7973186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40</a:t>
            </a:fld>
            <a:endParaRPr spc="1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560" y="737628"/>
            <a:ext cx="804989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Shipping </a:t>
            </a:r>
            <a:r>
              <a:rPr spc="5" dirty="0"/>
              <a:t>– </a:t>
            </a:r>
            <a:r>
              <a:rPr dirty="0"/>
              <a:t>Free Shipping</a:t>
            </a:r>
            <a:r>
              <a:rPr spc="-45" dirty="0"/>
              <a:t> </a:t>
            </a:r>
            <a:r>
              <a:rPr dirty="0"/>
              <a:t>(cont’d)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2036" y="2077355"/>
            <a:ext cx="7954327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85662" y="3445623"/>
            <a:ext cx="1197032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54912" y="3570428"/>
            <a:ext cx="982344" cy="1905"/>
          </a:xfrm>
          <a:custGeom>
            <a:avLst/>
            <a:gdLst/>
            <a:ahLst/>
            <a:cxnLst/>
            <a:rect l="l" t="t" r="r" b="b"/>
            <a:pathLst>
              <a:path w="982345" h="1904">
                <a:moveTo>
                  <a:pt x="982335" y="154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29972" y="3512235"/>
            <a:ext cx="114719" cy="11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81497" y="4247805"/>
            <a:ext cx="1197032" cy="2909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52528" y="4372106"/>
            <a:ext cx="981710" cy="1905"/>
          </a:xfrm>
          <a:custGeom>
            <a:avLst/>
            <a:gdLst/>
            <a:ahLst/>
            <a:cxnLst/>
            <a:rect l="l" t="t" r="r" b="b"/>
            <a:pathLst>
              <a:path w="981709" h="1904">
                <a:moveTo>
                  <a:pt x="981544" y="155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27597" y="4313923"/>
            <a:ext cx="114706" cy="116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012673" y="3392055"/>
            <a:ext cx="2346960" cy="14903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30"/>
              </a:spcBef>
            </a:pP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a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10" dirty="0">
                <a:solidFill>
                  <a:srgbClr val="FF0000"/>
                </a:solidFill>
                <a:latin typeface="DejaVu Sans"/>
                <a:cs typeface="DejaVu Sans"/>
              </a:rPr>
              <a:t>title</a:t>
            </a:r>
            <a:endParaRPr sz="17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 marR="5080">
              <a:lnSpc>
                <a:spcPct val="101299"/>
              </a:lnSpc>
              <a:spcBef>
                <a:spcPts val="5"/>
              </a:spcBef>
            </a:pP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Select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country(s)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that  is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allowed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sz="1750" spc="-145" dirty="0">
                <a:solidFill>
                  <a:srgbClr val="FF0000"/>
                </a:solidFill>
                <a:latin typeface="DejaVu Sans"/>
                <a:cs typeface="DejaVu Sans"/>
              </a:rPr>
              <a:t>free 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shipping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41</a:t>
            </a:fld>
            <a:endParaRPr spc="1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560" y="737628"/>
            <a:ext cx="804989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Shipping </a:t>
            </a:r>
            <a:r>
              <a:rPr spc="5" dirty="0"/>
              <a:t>– </a:t>
            </a:r>
            <a:r>
              <a:rPr dirty="0"/>
              <a:t>Free Shipping</a:t>
            </a:r>
            <a:r>
              <a:rPr spc="-45" dirty="0"/>
              <a:t> </a:t>
            </a:r>
            <a:r>
              <a:rPr dirty="0"/>
              <a:t>(cont’d)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1801" y="2077354"/>
            <a:ext cx="7994789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72295" y="2044928"/>
            <a:ext cx="421871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38001" y="2340038"/>
            <a:ext cx="91439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29344" y="2077345"/>
            <a:ext cx="4105910" cy="574675"/>
          </a:xfrm>
          <a:custGeom>
            <a:avLst/>
            <a:gdLst/>
            <a:ahLst/>
            <a:cxnLst/>
            <a:rect l="l" t="t" r="r" b="b"/>
            <a:pathLst>
              <a:path w="4105909" h="574675">
                <a:moveTo>
                  <a:pt x="0" y="0"/>
                </a:moveTo>
                <a:lnTo>
                  <a:pt x="4105599" y="0"/>
                </a:lnTo>
                <a:lnTo>
                  <a:pt x="4105599" y="574325"/>
                </a:lnTo>
                <a:lnTo>
                  <a:pt x="0" y="574325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42</a:t>
            </a:fld>
            <a:endParaRPr spc="1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560" y="737628"/>
            <a:ext cx="804989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Shipping </a:t>
            </a:r>
            <a:r>
              <a:rPr spc="5" dirty="0"/>
              <a:t>– </a:t>
            </a:r>
            <a:r>
              <a:rPr dirty="0"/>
              <a:t>Free Shipping</a:t>
            </a:r>
            <a:r>
              <a:rPr spc="-45" dirty="0"/>
              <a:t> </a:t>
            </a:r>
            <a:r>
              <a:rPr dirty="0"/>
              <a:t>(cont’d)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4484" y="2077355"/>
            <a:ext cx="8009432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77344" y="3370807"/>
            <a:ext cx="1201188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49353" y="3495811"/>
            <a:ext cx="981710" cy="1905"/>
          </a:xfrm>
          <a:custGeom>
            <a:avLst/>
            <a:gdLst/>
            <a:ahLst/>
            <a:cxnLst/>
            <a:rect l="l" t="t" r="r" b="b"/>
            <a:pathLst>
              <a:path w="981709" h="1904">
                <a:moveTo>
                  <a:pt x="981544" y="154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24422" y="3437623"/>
            <a:ext cx="114706" cy="11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09091" y="3168904"/>
            <a:ext cx="1823720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Select </a:t>
            </a:r>
            <a:r>
              <a:rPr sz="1750" spc="-145" dirty="0">
                <a:solidFill>
                  <a:srgbClr val="FF0000"/>
                </a:solidFill>
                <a:latin typeface="DejaVu Sans"/>
                <a:cs typeface="DejaVu Sans"/>
              </a:rPr>
              <a:t>free</a:t>
            </a:r>
            <a:r>
              <a:rPr sz="1750" spc="-18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shipping  requirement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43</a:t>
            </a:fld>
            <a:endParaRPr spc="1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9798" y="737628"/>
            <a:ext cx="559371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Shipping </a:t>
            </a:r>
            <a:r>
              <a:rPr spc="5" dirty="0"/>
              <a:t>– </a:t>
            </a:r>
            <a:r>
              <a:rPr dirty="0"/>
              <a:t>Flat</a:t>
            </a:r>
            <a:r>
              <a:rPr spc="-70" dirty="0"/>
              <a:t> </a:t>
            </a:r>
            <a:r>
              <a:rPr spc="5" dirty="0"/>
              <a:t>Rate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21483" y="2077354"/>
            <a:ext cx="5215432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77344" y="3370807"/>
            <a:ext cx="1201188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49353" y="3495811"/>
            <a:ext cx="981710" cy="1905"/>
          </a:xfrm>
          <a:custGeom>
            <a:avLst/>
            <a:gdLst/>
            <a:ahLst/>
            <a:cxnLst/>
            <a:rect l="l" t="t" r="r" b="b"/>
            <a:pathLst>
              <a:path w="981709" h="1904">
                <a:moveTo>
                  <a:pt x="981544" y="154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24422" y="3437623"/>
            <a:ext cx="114706" cy="11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09091" y="3168904"/>
            <a:ext cx="2247265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Enable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shipping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method  </a:t>
            </a:r>
            <a:r>
              <a:rPr sz="1750" spc="-210" dirty="0">
                <a:solidFill>
                  <a:srgbClr val="FF0000"/>
                </a:solidFill>
                <a:latin typeface="DejaVu Sans"/>
                <a:cs typeface="DejaVu Sans"/>
              </a:rPr>
              <a:t>by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checking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</a:t>
            </a:r>
            <a:r>
              <a:rPr sz="1750" spc="-8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204" dirty="0">
                <a:solidFill>
                  <a:srgbClr val="FF0000"/>
                </a:solidFill>
                <a:latin typeface="DejaVu Sans"/>
                <a:cs typeface="DejaVu Sans"/>
              </a:rPr>
              <a:t>box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066533" y="4856645"/>
            <a:ext cx="2063750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Select </a:t>
            </a:r>
            <a:r>
              <a:rPr sz="1750" spc="-145" dirty="0">
                <a:solidFill>
                  <a:srgbClr val="FF0000"/>
                </a:solidFill>
                <a:latin typeface="DejaVu Sans"/>
                <a:cs typeface="DejaVu Sans"/>
              </a:rPr>
              <a:t>‘Per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order’,</a:t>
            </a:r>
            <a:r>
              <a:rPr sz="1750" spc="-204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45" dirty="0">
                <a:solidFill>
                  <a:srgbClr val="FF0000"/>
                </a:solidFill>
                <a:latin typeface="DejaVu Sans"/>
                <a:cs typeface="DejaVu Sans"/>
              </a:rPr>
              <a:t>‘per 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item’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or </a:t>
            </a:r>
            <a:r>
              <a:rPr sz="1750" spc="-145" dirty="0">
                <a:solidFill>
                  <a:srgbClr val="FF0000"/>
                </a:solidFill>
                <a:latin typeface="DejaVu Sans"/>
                <a:cs typeface="DejaVu Sans"/>
              </a:rPr>
              <a:t>‘per</a:t>
            </a:r>
            <a:r>
              <a:rPr sz="1750" spc="-21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class’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84175" y="5394963"/>
            <a:ext cx="702425" cy="9559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44578" y="5426962"/>
            <a:ext cx="486409" cy="737235"/>
          </a:xfrm>
          <a:custGeom>
            <a:avLst/>
            <a:gdLst/>
            <a:ahLst/>
            <a:cxnLst/>
            <a:rect l="l" t="t" r="r" b="b"/>
            <a:pathLst>
              <a:path w="486409" h="737235">
                <a:moveTo>
                  <a:pt x="486336" y="0"/>
                </a:moveTo>
                <a:lnTo>
                  <a:pt x="0" y="737229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30847" y="6064148"/>
            <a:ext cx="106260" cy="1208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44</a:t>
            </a:fld>
            <a:endParaRPr spc="1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8172" y="737628"/>
            <a:ext cx="7096759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dirty="0">
                <a:latin typeface="Impact"/>
                <a:cs typeface="Impact"/>
              </a:rPr>
              <a:t>Settings </a:t>
            </a:r>
            <a:r>
              <a:rPr sz="3550" spc="5" dirty="0">
                <a:latin typeface="Impact"/>
                <a:cs typeface="Impact"/>
              </a:rPr>
              <a:t>– </a:t>
            </a:r>
            <a:r>
              <a:rPr sz="3550" dirty="0">
                <a:latin typeface="Impact"/>
                <a:cs typeface="Impact"/>
              </a:rPr>
              <a:t>Shipping </a:t>
            </a:r>
            <a:r>
              <a:rPr sz="3550" spc="5" dirty="0">
                <a:latin typeface="Impact"/>
                <a:cs typeface="Impact"/>
              </a:rPr>
              <a:t>– </a:t>
            </a:r>
            <a:r>
              <a:rPr sz="3550" dirty="0">
                <a:latin typeface="Impact"/>
                <a:cs typeface="Impact"/>
              </a:rPr>
              <a:t>Flat </a:t>
            </a:r>
            <a:r>
              <a:rPr sz="3550" spc="5" dirty="0">
                <a:latin typeface="Impact"/>
                <a:cs typeface="Impact"/>
              </a:rPr>
              <a:t>Rate</a:t>
            </a:r>
            <a:r>
              <a:rPr sz="3550" spc="-60" dirty="0">
                <a:latin typeface="Impact"/>
                <a:cs typeface="Impact"/>
              </a:rPr>
              <a:t> </a:t>
            </a:r>
            <a:r>
              <a:rPr sz="3550" dirty="0">
                <a:latin typeface="Impact"/>
                <a:cs typeface="Impact"/>
              </a:rPr>
              <a:t>(cont’d)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9289" y="3373767"/>
            <a:ext cx="8139816" cy="1883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37031" y="2515946"/>
            <a:ext cx="7713980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Add </a:t>
            </a:r>
            <a:r>
              <a:rPr sz="1750" spc="-145" dirty="0">
                <a:solidFill>
                  <a:srgbClr val="FF0000"/>
                </a:solidFill>
                <a:latin typeface="DejaVu Sans"/>
                <a:cs typeface="DejaVu Sans"/>
              </a:rPr>
              <a:t>additional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rates </a:t>
            </a:r>
            <a:r>
              <a:rPr sz="1750" spc="-210" dirty="0">
                <a:solidFill>
                  <a:srgbClr val="FF0000"/>
                </a:solidFill>
                <a:latin typeface="DejaVu Sans"/>
                <a:cs typeface="DejaVu Sans"/>
              </a:rPr>
              <a:t>by </a:t>
            </a:r>
            <a:r>
              <a:rPr sz="1750" spc="-185" dirty="0">
                <a:solidFill>
                  <a:srgbClr val="FF0000"/>
                </a:solidFill>
                <a:latin typeface="DejaVu Sans"/>
                <a:cs typeface="DejaVu Sans"/>
              </a:rPr>
              <a:t>adding </a:t>
            </a:r>
            <a:r>
              <a:rPr sz="1750" spc="-135" dirty="0">
                <a:solidFill>
                  <a:srgbClr val="FF0000"/>
                </a:solidFill>
                <a:latin typeface="DejaVu Sans"/>
                <a:cs typeface="DejaVu Sans"/>
              </a:rPr>
              <a:t>option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name </a:t>
            </a:r>
            <a:r>
              <a:rPr sz="1750" spc="-114" dirty="0">
                <a:solidFill>
                  <a:srgbClr val="FF0000"/>
                </a:solidFill>
                <a:latin typeface="DejaVu Sans"/>
                <a:cs typeface="DejaVu Sans"/>
              </a:rPr>
              <a:t>|additional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cost </a:t>
            </a:r>
            <a:r>
              <a:rPr sz="1750" spc="-265" dirty="0">
                <a:solidFill>
                  <a:srgbClr val="FF0000"/>
                </a:solidFill>
                <a:latin typeface="DejaVu Sans"/>
                <a:cs typeface="DejaVu Sans"/>
              </a:rPr>
              <a:t>[+-­‐percentages%] </a:t>
            </a:r>
            <a:r>
              <a:rPr sz="1750" spc="229" dirty="0">
                <a:solidFill>
                  <a:srgbClr val="FF0000"/>
                </a:solidFill>
                <a:latin typeface="DejaVu Sans"/>
                <a:cs typeface="DejaVu Sans"/>
              </a:rPr>
              <a:t>|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per 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cost type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(order,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class,</a:t>
            </a:r>
            <a:r>
              <a:rPr sz="1750" spc="-11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item)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45</a:t>
            </a:fld>
            <a:endParaRPr spc="1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8027" y="737628"/>
            <a:ext cx="805688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Shipping </a:t>
            </a:r>
            <a:r>
              <a:rPr spc="5" dirty="0"/>
              <a:t>– </a:t>
            </a:r>
            <a:r>
              <a:rPr dirty="0"/>
              <a:t>International</a:t>
            </a:r>
            <a:r>
              <a:rPr spc="-15" dirty="0"/>
              <a:t> </a:t>
            </a:r>
            <a:r>
              <a:rPr spc="5" dirty="0"/>
              <a:t>Delivery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71597" y="2077354"/>
            <a:ext cx="4515205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01337" y="2373284"/>
            <a:ext cx="1009996" cy="307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62702" y="2481351"/>
            <a:ext cx="91439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56584" y="2403725"/>
            <a:ext cx="901065" cy="198755"/>
          </a:xfrm>
          <a:custGeom>
            <a:avLst/>
            <a:gdLst/>
            <a:ahLst/>
            <a:cxnLst/>
            <a:rect l="l" t="t" r="r" b="b"/>
            <a:pathLst>
              <a:path w="901064" h="198755">
                <a:moveTo>
                  <a:pt x="0" y="0"/>
                </a:moveTo>
                <a:lnTo>
                  <a:pt x="900814" y="0"/>
                </a:lnTo>
                <a:lnTo>
                  <a:pt x="900814" y="198352"/>
                </a:lnTo>
                <a:lnTo>
                  <a:pt x="0" y="198352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46</a:t>
            </a:fld>
            <a:endParaRPr spc="1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0223" y="737628"/>
            <a:ext cx="659257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Shipping </a:t>
            </a:r>
            <a:r>
              <a:rPr spc="5" dirty="0"/>
              <a:t>– </a:t>
            </a:r>
            <a:r>
              <a:rPr dirty="0"/>
              <a:t>Local</a:t>
            </a:r>
            <a:r>
              <a:rPr spc="-30" dirty="0"/>
              <a:t> </a:t>
            </a:r>
            <a:r>
              <a:rPr spc="5" dirty="0"/>
              <a:t>Delivery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60372" y="2077355"/>
            <a:ext cx="6937667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26775" y="2381590"/>
            <a:ext cx="756457" cy="307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63440" y="2489657"/>
            <a:ext cx="91439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83048" y="2411994"/>
            <a:ext cx="645160" cy="198755"/>
          </a:xfrm>
          <a:custGeom>
            <a:avLst/>
            <a:gdLst/>
            <a:ahLst/>
            <a:cxnLst/>
            <a:rect l="l" t="t" r="r" b="b"/>
            <a:pathLst>
              <a:path w="645160" h="198755">
                <a:moveTo>
                  <a:pt x="0" y="0"/>
                </a:moveTo>
                <a:lnTo>
                  <a:pt x="644600" y="0"/>
                </a:lnTo>
                <a:lnTo>
                  <a:pt x="644600" y="198352"/>
                </a:lnTo>
                <a:lnTo>
                  <a:pt x="0" y="198352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42381" y="3070837"/>
            <a:ext cx="2892793" cy="827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32966" y="3061402"/>
            <a:ext cx="2912110" cy="847090"/>
          </a:xfrm>
          <a:custGeom>
            <a:avLst/>
            <a:gdLst/>
            <a:ahLst/>
            <a:cxnLst/>
            <a:rect l="l" t="t" r="r" b="b"/>
            <a:pathLst>
              <a:path w="2912109" h="847089">
                <a:moveTo>
                  <a:pt x="0" y="0"/>
                </a:moveTo>
                <a:lnTo>
                  <a:pt x="2911518" y="0"/>
                </a:lnTo>
                <a:lnTo>
                  <a:pt x="2911518" y="846721"/>
                </a:lnTo>
                <a:lnTo>
                  <a:pt x="0" y="846721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75415" y="3433155"/>
            <a:ext cx="714894" cy="8354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35215" y="3467196"/>
            <a:ext cx="499109" cy="617220"/>
          </a:xfrm>
          <a:custGeom>
            <a:avLst/>
            <a:gdLst/>
            <a:ahLst/>
            <a:cxnLst/>
            <a:rect l="l" t="t" r="r" b="b"/>
            <a:pathLst>
              <a:path w="499110" h="617220">
                <a:moveTo>
                  <a:pt x="498680" y="0"/>
                </a:moveTo>
                <a:lnTo>
                  <a:pt x="0" y="617192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19547" y="3984675"/>
            <a:ext cx="111429" cy="1191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47</a:t>
            </a:fld>
            <a:endParaRPr spc="1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4584" y="737628"/>
            <a:ext cx="632396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Shipping </a:t>
            </a:r>
            <a:r>
              <a:rPr spc="5" dirty="0"/>
              <a:t>– </a:t>
            </a:r>
            <a:r>
              <a:rPr dirty="0"/>
              <a:t>Local</a:t>
            </a:r>
            <a:r>
              <a:rPr spc="-50" dirty="0"/>
              <a:t> </a:t>
            </a:r>
            <a:r>
              <a:rPr dirty="0"/>
              <a:t>Pickup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9289" y="2169299"/>
            <a:ext cx="8139816" cy="4292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90552" y="2635133"/>
            <a:ext cx="856211" cy="307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77102" y="2743200"/>
            <a:ext cx="91439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43875" y="2668198"/>
            <a:ext cx="748665" cy="198755"/>
          </a:xfrm>
          <a:custGeom>
            <a:avLst/>
            <a:gdLst/>
            <a:ahLst/>
            <a:cxnLst/>
            <a:rect l="l" t="t" r="r" b="b"/>
            <a:pathLst>
              <a:path w="748664" h="198755">
                <a:moveTo>
                  <a:pt x="0" y="0"/>
                </a:moveTo>
                <a:lnTo>
                  <a:pt x="748217" y="0"/>
                </a:lnTo>
                <a:lnTo>
                  <a:pt x="748217" y="198352"/>
                </a:lnTo>
                <a:lnTo>
                  <a:pt x="0" y="198352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48</a:t>
            </a:fld>
            <a:endParaRPr spc="1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1039" y="737628"/>
            <a:ext cx="3691254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</a:t>
            </a:r>
            <a:r>
              <a:rPr spc="-55" dirty="0"/>
              <a:t> </a:t>
            </a:r>
            <a:r>
              <a:rPr dirty="0"/>
              <a:t>Accounts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9289" y="3242665"/>
            <a:ext cx="8139816" cy="21459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56808" y="3345867"/>
            <a:ext cx="968432" cy="440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97384" y="3520440"/>
            <a:ext cx="91439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13583" y="3378949"/>
            <a:ext cx="857250" cy="330835"/>
          </a:xfrm>
          <a:custGeom>
            <a:avLst/>
            <a:gdLst/>
            <a:ahLst/>
            <a:cxnLst/>
            <a:rect l="l" t="t" r="r" b="b"/>
            <a:pathLst>
              <a:path w="857250" h="330835">
                <a:moveTo>
                  <a:pt x="0" y="0"/>
                </a:moveTo>
                <a:lnTo>
                  <a:pt x="856740" y="0"/>
                </a:lnTo>
                <a:lnTo>
                  <a:pt x="856740" y="330583"/>
                </a:lnTo>
                <a:lnTo>
                  <a:pt x="0" y="330583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49</a:t>
            </a:fld>
            <a:endParaRPr spc="1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dirty="0"/>
              <a:t>Installation </a:t>
            </a:r>
            <a:r>
              <a:rPr spc="5" dirty="0"/>
              <a:t>– </a:t>
            </a:r>
            <a:r>
              <a:rPr dirty="0"/>
              <a:t>Finding</a:t>
            </a:r>
            <a:r>
              <a:rPr spc="-30" dirty="0"/>
              <a:t> </a:t>
            </a:r>
            <a:r>
              <a:rPr dirty="0"/>
              <a:t>WooCommerce</a:t>
            </a:r>
          </a:p>
        </p:txBody>
      </p:sp>
      <p:sp>
        <p:nvSpPr>
          <p:cNvPr id="3" name="object 3"/>
          <p:cNvSpPr/>
          <p:nvPr/>
        </p:nvSpPr>
        <p:spPr>
          <a:xfrm>
            <a:off x="6155702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5570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88" y="0"/>
                </a:lnTo>
                <a:lnTo>
                  <a:pt x="385814" y="58316"/>
                </a:lnTo>
                <a:lnTo>
                  <a:pt x="32748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45109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4511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5964" y="2077355"/>
            <a:ext cx="7966468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9208" y="1916074"/>
            <a:ext cx="1550327" cy="17623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0125" y="1951928"/>
            <a:ext cx="1336675" cy="1540510"/>
          </a:xfrm>
          <a:custGeom>
            <a:avLst/>
            <a:gdLst/>
            <a:ahLst/>
            <a:cxnLst/>
            <a:rect l="l" t="t" r="r" b="b"/>
            <a:pathLst>
              <a:path w="1336675" h="1540510">
                <a:moveTo>
                  <a:pt x="1336212" y="0"/>
                </a:moveTo>
                <a:lnTo>
                  <a:pt x="0" y="1540094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43785" y="3392652"/>
            <a:ext cx="113068" cy="1181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21927" y="1924392"/>
            <a:ext cx="631767" cy="19909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74282" y="1951928"/>
            <a:ext cx="422275" cy="1774825"/>
          </a:xfrm>
          <a:custGeom>
            <a:avLst/>
            <a:gdLst/>
            <a:ahLst/>
            <a:cxnLst/>
            <a:rect l="l" t="t" r="r" b="b"/>
            <a:pathLst>
              <a:path w="422275" h="1774825">
                <a:moveTo>
                  <a:pt x="422055" y="0"/>
                </a:moveTo>
                <a:lnTo>
                  <a:pt x="0" y="177438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34906" y="3628783"/>
            <a:ext cx="113461" cy="1217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73983" y="1619440"/>
            <a:ext cx="252222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185" dirty="0">
                <a:solidFill>
                  <a:srgbClr val="FF0000"/>
                </a:solidFill>
                <a:latin typeface="DejaVu Sans"/>
                <a:cs typeface="DejaVu Sans"/>
              </a:rPr>
              <a:t>Go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Plugins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and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Add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New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5</a:t>
            </a:fld>
            <a:endParaRPr spc="1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9412" y="737628"/>
            <a:ext cx="519430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Accounts</a:t>
            </a:r>
            <a:r>
              <a:rPr spc="-45" dirty="0"/>
              <a:t> </a:t>
            </a:r>
            <a:r>
              <a:rPr dirty="0"/>
              <a:t>(cont’d)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9289" y="2169718"/>
            <a:ext cx="8139816" cy="4291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50</a:t>
            </a:fld>
            <a:endParaRPr spc="1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9412" y="737628"/>
            <a:ext cx="519430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Accounts</a:t>
            </a:r>
            <a:r>
              <a:rPr spc="-45" dirty="0"/>
              <a:t> </a:t>
            </a:r>
            <a:r>
              <a:rPr dirty="0"/>
              <a:t>(cont’d)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9289" y="2347290"/>
            <a:ext cx="8139816" cy="3936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51</a:t>
            </a:fld>
            <a:endParaRPr spc="1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3599" y="737628"/>
            <a:ext cx="608584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Emails </a:t>
            </a:r>
            <a:r>
              <a:rPr spc="5" dirty="0"/>
              <a:t>– </a:t>
            </a:r>
            <a:r>
              <a:rPr dirty="0"/>
              <a:t>Email</a:t>
            </a:r>
            <a:r>
              <a:rPr spc="-60" dirty="0"/>
              <a:t> </a:t>
            </a:r>
            <a:r>
              <a:rPr dirty="0"/>
              <a:t>Options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9289" y="2576677"/>
            <a:ext cx="8139816" cy="34779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62407" y="2685008"/>
            <a:ext cx="764771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03224" y="2867888"/>
            <a:ext cx="91440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15659" y="2717781"/>
            <a:ext cx="658495" cy="347345"/>
          </a:xfrm>
          <a:custGeom>
            <a:avLst/>
            <a:gdLst/>
            <a:ahLst/>
            <a:cxnLst/>
            <a:rect l="l" t="t" r="r" b="b"/>
            <a:pathLst>
              <a:path w="658495" h="347344">
                <a:moveTo>
                  <a:pt x="0" y="0"/>
                </a:moveTo>
                <a:lnTo>
                  <a:pt x="658230" y="0"/>
                </a:lnTo>
                <a:lnTo>
                  <a:pt x="658230" y="347111"/>
                </a:lnTo>
                <a:lnTo>
                  <a:pt x="0" y="347111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52</a:t>
            </a:fld>
            <a:endParaRPr spc="1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1971" y="737628"/>
            <a:ext cx="7588884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Emails </a:t>
            </a:r>
            <a:r>
              <a:rPr spc="5" dirty="0"/>
              <a:t>– </a:t>
            </a:r>
            <a:r>
              <a:rPr dirty="0"/>
              <a:t>Email Options</a:t>
            </a:r>
            <a:r>
              <a:rPr spc="-50" dirty="0"/>
              <a:t> </a:t>
            </a:r>
            <a:r>
              <a:rPr dirty="0"/>
              <a:t>(cont’d)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06524" y="2077354"/>
            <a:ext cx="6445338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53</a:t>
            </a:fld>
            <a:endParaRPr spc="1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5522" y="737628"/>
            <a:ext cx="606171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Emails </a:t>
            </a:r>
            <a:r>
              <a:rPr spc="5" dirty="0"/>
              <a:t>– </a:t>
            </a:r>
            <a:r>
              <a:rPr dirty="0"/>
              <a:t>Email</a:t>
            </a:r>
            <a:r>
              <a:rPr spc="-40" dirty="0"/>
              <a:t> </a:t>
            </a:r>
            <a:r>
              <a:rPr dirty="0"/>
              <a:t>Sample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6904" y="2077354"/>
            <a:ext cx="3204578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54</a:t>
            </a:fld>
            <a:endParaRPr spc="1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3836" y="737628"/>
            <a:ext cx="546544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spc="5" dirty="0"/>
              <a:t>– </a:t>
            </a:r>
            <a:r>
              <a:rPr dirty="0"/>
              <a:t>Emails </a:t>
            </a:r>
            <a:r>
              <a:rPr spc="5" dirty="0"/>
              <a:t>– </a:t>
            </a:r>
            <a:r>
              <a:rPr dirty="0"/>
              <a:t>New</a:t>
            </a:r>
            <a:r>
              <a:rPr spc="-50" dirty="0"/>
              <a:t> </a:t>
            </a:r>
            <a:r>
              <a:rPr dirty="0"/>
              <a:t>Order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2594" y="2077354"/>
            <a:ext cx="6233210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90511" y="5806437"/>
            <a:ext cx="889462" cy="399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93672" y="5960224"/>
            <a:ext cx="91440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49227" y="5841806"/>
            <a:ext cx="772160" cy="281305"/>
          </a:xfrm>
          <a:custGeom>
            <a:avLst/>
            <a:gdLst/>
            <a:ahLst/>
            <a:cxnLst/>
            <a:rect l="l" t="t" r="r" b="b"/>
            <a:pathLst>
              <a:path w="772159" h="281304">
                <a:moveTo>
                  <a:pt x="0" y="0"/>
                </a:moveTo>
                <a:lnTo>
                  <a:pt x="771639" y="0"/>
                </a:lnTo>
                <a:lnTo>
                  <a:pt x="771639" y="281000"/>
                </a:lnTo>
                <a:lnTo>
                  <a:pt x="0" y="281000"/>
                </a:lnTo>
                <a:lnTo>
                  <a:pt x="0" y="0"/>
                </a:lnTo>
                <a:close/>
              </a:path>
            </a:pathLst>
          </a:custGeom>
          <a:ln w="28263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55</a:t>
            </a:fld>
            <a:endParaRPr spc="1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1926" y="737628"/>
            <a:ext cx="382905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-</a:t>
            </a:r>
            <a:r>
              <a:rPr spc="-50" dirty="0"/>
              <a:t> </a:t>
            </a:r>
            <a:r>
              <a:rPr dirty="0"/>
              <a:t>Webhooks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9289" y="2188997"/>
            <a:ext cx="8139816" cy="42532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777190" y="4035775"/>
            <a:ext cx="5143500" cy="1735455"/>
          </a:xfrm>
          <a:prstGeom prst="rect">
            <a:avLst/>
          </a:prstGeom>
          <a:solidFill>
            <a:srgbClr val="FFFFFF"/>
          </a:solidFill>
          <a:ln w="18842">
            <a:solidFill>
              <a:srgbClr val="FF2600"/>
            </a:solidFill>
          </a:ln>
        </p:spPr>
        <p:txBody>
          <a:bodyPr vert="horz" wrap="square" lIns="0" tIns="45719" rIns="0" bIns="0" rtlCol="0">
            <a:spAutoFit/>
          </a:bodyPr>
          <a:lstStyle/>
          <a:p>
            <a:pPr marL="90170" marR="339725">
              <a:lnSpc>
                <a:spcPct val="101299"/>
              </a:lnSpc>
              <a:spcBef>
                <a:spcPts val="359"/>
              </a:spcBef>
            </a:pPr>
            <a:r>
              <a:rPr sz="1750" spc="-170" dirty="0">
                <a:latin typeface="DejaVu Sans"/>
                <a:cs typeface="DejaVu Sans"/>
              </a:rPr>
              <a:t>A </a:t>
            </a:r>
            <a:r>
              <a:rPr sz="1750" spc="-180" dirty="0">
                <a:latin typeface="DejaVu Sans"/>
                <a:cs typeface="DejaVu Sans"/>
              </a:rPr>
              <a:t>Webhook </a:t>
            </a:r>
            <a:r>
              <a:rPr sz="1750" spc="-150" dirty="0">
                <a:latin typeface="DejaVu Sans"/>
                <a:cs typeface="DejaVu Sans"/>
              </a:rPr>
              <a:t>is </a:t>
            </a:r>
            <a:r>
              <a:rPr sz="1750" spc="-200" dirty="0">
                <a:latin typeface="DejaVu Sans"/>
                <a:cs typeface="DejaVu Sans"/>
              </a:rPr>
              <a:t>an </a:t>
            </a:r>
            <a:r>
              <a:rPr sz="1750" spc="-190" dirty="0">
                <a:latin typeface="DejaVu Sans"/>
                <a:cs typeface="DejaVu Sans"/>
              </a:rPr>
              <a:t>event </a:t>
            </a:r>
            <a:r>
              <a:rPr sz="1750" spc="-145" dirty="0">
                <a:latin typeface="DejaVu Sans"/>
                <a:cs typeface="DejaVu Sans"/>
              </a:rPr>
              <a:t>notiﬁcation </a:t>
            </a:r>
            <a:r>
              <a:rPr sz="1750" spc="-175" dirty="0">
                <a:latin typeface="DejaVu Sans"/>
                <a:cs typeface="DejaVu Sans"/>
              </a:rPr>
              <a:t>sent </a:t>
            </a:r>
            <a:r>
              <a:rPr sz="1750" spc="-125" dirty="0">
                <a:latin typeface="DejaVu Sans"/>
                <a:cs typeface="DejaVu Sans"/>
              </a:rPr>
              <a:t>to </a:t>
            </a:r>
            <a:r>
              <a:rPr sz="1750" spc="-220" dirty="0">
                <a:latin typeface="DejaVu Sans"/>
                <a:cs typeface="DejaVu Sans"/>
              </a:rPr>
              <a:t>a </a:t>
            </a:r>
            <a:r>
              <a:rPr sz="1750" spc="-204" dirty="0">
                <a:latin typeface="DejaVu Sans"/>
                <a:cs typeface="DejaVu Sans"/>
              </a:rPr>
              <a:t>URL </a:t>
            </a:r>
            <a:r>
              <a:rPr sz="1750" spc="-105" dirty="0">
                <a:latin typeface="DejaVu Sans"/>
                <a:cs typeface="DejaVu Sans"/>
              </a:rPr>
              <a:t>of  </a:t>
            </a:r>
            <a:r>
              <a:rPr sz="1750" spc="-170" dirty="0">
                <a:latin typeface="DejaVu Sans"/>
                <a:cs typeface="DejaVu Sans"/>
              </a:rPr>
              <a:t>your choosing. </a:t>
            </a:r>
            <a:r>
              <a:rPr sz="1750" spc="-180" dirty="0">
                <a:latin typeface="DejaVu Sans"/>
                <a:cs typeface="DejaVu Sans"/>
              </a:rPr>
              <a:t>Users </a:t>
            </a:r>
            <a:r>
              <a:rPr sz="1750" spc="-210" dirty="0">
                <a:latin typeface="DejaVu Sans"/>
                <a:cs typeface="DejaVu Sans"/>
              </a:rPr>
              <a:t>can </a:t>
            </a:r>
            <a:r>
              <a:rPr sz="1750" spc="-185" dirty="0">
                <a:latin typeface="DejaVu Sans"/>
                <a:cs typeface="DejaVu Sans"/>
              </a:rPr>
              <a:t>conﬁgure them </a:t>
            </a:r>
            <a:r>
              <a:rPr sz="1750" spc="-125" dirty="0">
                <a:latin typeface="DejaVu Sans"/>
                <a:cs typeface="DejaVu Sans"/>
              </a:rPr>
              <a:t>to </a:t>
            </a:r>
            <a:r>
              <a:rPr sz="1750" spc="-204" dirty="0">
                <a:latin typeface="DejaVu Sans"/>
                <a:cs typeface="DejaVu Sans"/>
              </a:rPr>
              <a:t>cause  </a:t>
            </a:r>
            <a:r>
              <a:rPr sz="1750" spc="-195" dirty="0">
                <a:latin typeface="DejaVu Sans"/>
                <a:cs typeface="DejaVu Sans"/>
              </a:rPr>
              <a:t>events </a:t>
            </a:r>
            <a:r>
              <a:rPr sz="1750" spc="-160" dirty="0">
                <a:latin typeface="DejaVu Sans"/>
                <a:cs typeface="DejaVu Sans"/>
              </a:rPr>
              <a:t>on </a:t>
            </a:r>
            <a:r>
              <a:rPr sz="1750" spc="-170" dirty="0">
                <a:latin typeface="DejaVu Sans"/>
                <a:cs typeface="DejaVu Sans"/>
              </a:rPr>
              <a:t>one </a:t>
            </a:r>
            <a:r>
              <a:rPr sz="1750" spc="-150" dirty="0">
                <a:latin typeface="DejaVu Sans"/>
                <a:cs typeface="DejaVu Sans"/>
              </a:rPr>
              <a:t>site </a:t>
            </a:r>
            <a:r>
              <a:rPr sz="1750" spc="-125" dirty="0">
                <a:latin typeface="DejaVu Sans"/>
                <a:cs typeface="DejaVu Sans"/>
              </a:rPr>
              <a:t>to </a:t>
            </a:r>
            <a:r>
              <a:rPr sz="1750" spc="-190" dirty="0">
                <a:latin typeface="DejaVu Sans"/>
                <a:cs typeface="DejaVu Sans"/>
              </a:rPr>
              <a:t>invoke </a:t>
            </a:r>
            <a:r>
              <a:rPr sz="1750" spc="-170" dirty="0">
                <a:latin typeface="DejaVu Sans"/>
                <a:cs typeface="DejaVu Sans"/>
              </a:rPr>
              <a:t>behavior </a:t>
            </a:r>
            <a:r>
              <a:rPr sz="1750" spc="-160" dirty="0">
                <a:latin typeface="DejaVu Sans"/>
                <a:cs typeface="DejaVu Sans"/>
              </a:rPr>
              <a:t>on</a:t>
            </a:r>
            <a:r>
              <a:rPr sz="1750" spc="-55" dirty="0">
                <a:latin typeface="DejaVu Sans"/>
                <a:cs typeface="DejaVu Sans"/>
              </a:rPr>
              <a:t> </a:t>
            </a:r>
            <a:r>
              <a:rPr sz="1750" spc="-175" dirty="0">
                <a:latin typeface="DejaVu Sans"/>
                <a:cs typeface="DejaVu Sans"/>
              </a:rPr>
              <a:t>another.</a:t>
            </a:r>
            <a:endParaRPr sz="17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L="90170" marR="282575">
              <a:lnSpc>
                <a:spcPct val="103600"/>
              </a:lnSpc>
            </a:pPr>
            <a:r>
              <a:rPr sz="1750" spc="-150" dirty="0">
                <a:latin typeface="DejaVu Sans"/>
                <a:cs typeface="DejaVu Sans"/>
              </a:rPr>
              <a:t>For </a:t>
            </a:r>
            <a:r>
              <a:rPr sz="1750" spc="-185" dirty="0">
                <a:latin typeface="DejaVu Sans"/>
                <a:cs typeface="DejaVu Sans"/>
              </a:rPr>
              <a:t>more </a:t>
            </a:r>
            <a:r>
              <a:rPr sz="1750" spc="-125" dirty="0">
                <a:latin typeface="DejaVu Sans"/>
                <a:cs typeface="DejaVu Sans"/>
              </a:rPr>
              <a:t>info:  </a:t>
            </a:r>
            <a:r>
              <a:rPr sz="1750" u="sng" spc="-150" dirty="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DejaVu Sans"/>
                <a:cs typeface="DejaVu Sans"/>
                <a:hlinkClick r:id="rId3"/>
              </a:rPr>
              <a:t>http://docs.woothemes.com/document/webhooks/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56</a:t>
            </a:fld>
            <a:endParaRPr spc="1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076" y="1323657"/>
            <a:ext cx="9044305" cy="5458460"/>
          </a:xfrm>
          <a:custGeom>
            <a:avLst/>
            <a:gdLst/>
            <a:ahLst/>
            <a:cxnLst/>
            <a:rect l="l" t="t" r="r" b="b"/>
            <a:pathLst>
              <a:path w="9044305" h="5458459">
                <a:moveTo>
                  <a:pt x="0" y="5457955"/>
                </a:moveTo>
                <a:lnTo>
                  <a:pt x="9044250" y="5457955"/>
                </a:lnTo>
                <a:lnTo>
                  <a:pt x="9044250" y="0"/>
                </a:lnTo>
                <a:lnTo>
                  <a:pt x="0" y="0"/>
                </a:lnTo>
                <a:lnTo>
                  <a:pt x="0" y="5457955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7076" y="494601"/>
            <a:ext cx="9044305" cy="829310"/>
          </a:xfrm>
          <a:custGeom>
            <a:avLst/>
            <a:gdLst/>
            <a:ahLst/>
            <a:cxnLst/>
            <a:rect l="l" t="t" r="r" b="b"/>
            <a:pathLst>
              <a:path w="9044305" h="829310">
                <a:moveTo>
                  <a:pt x="0" y="0"/>
                </a:moveTo>
                <a:lnTo>
                  <a:pt x="9044250" y="0"/>
                </a:lnTo>
                <a:lnTo>
                  <a:pt x="9044250" y="829055"/>
                </a:lnTo>
                <a:lnTo>
                  <a:pt x="0" y="829055"/>
                </a:lnTo>
                <a:lnTo>
                  <a:pt x="0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7076" y="6781613"/>
            <a:ext cx="9044305" cy="496570"/>
          </a:xfrm>
          <a:custGeom>
            <a:avLst/>
            <a:gdLst/>
            <a:ahLst/>
            <a:cxnLst/>
            <a:rect l="l" t="t" r="r" b="b"/>
            <a:pathLst>
              <a:path w="9044305" h="496570">
                <a:moveTo>
                  <a:pt x="0" y="0"/>
                </a:moveTo>
                <a:lnTo>
                  <a:pt x="9044250" y="0"/>
                </a:lnTo>
                <a:lnTo>
                  <a:pt x="9044250" y="496178"/>
                </a:lnTo>
                <a:lnTo>
                  <a:pt x="0" y="496178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9211" y="6854080"/>
            <a:ext cx="2358072" cy="294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18307" y="1594561"/>
            <a:ext cx="3770629" cy="3721100"/>
          </a:xfrm>
          <a:custGeom>
            <a:avLst/>
            <a:gdLst/>
            <a:ahLst/>
            <a:cxnLst/>
            <a:rect l="l" t="t" r="r" b="b"/>
            <a:pathLst>
              <a:path w="3770629" h="3721100">
                <a:moveTo>
                  <a:pt x="2125348" y="3708400"/>
                </a:moveTo>
                <a:lnTo>
                  <a:pt x="1645126" y="3708400"/>
                </a:lnTo>
                <a:lnTo>
                  <a:pt x="1692482" y="3721100"/>
                </a:lnTo>
                <a:lnTo>
                  <a:pt x="2077992" y="3721100"/>
                </a:lnTo>
                <a:lnTo>
                  <a:pt x="2125348" y="3708400"/>
                </a:lnTo>
                <a:close/>
              </a:path>
              <a:path w="3770629" h="3721100">
                <a:moveTo>
                  <a:pt x="2218956" y="3695700"/>
                </a:moveTo>
                <a:lnTo>
                  <a:pt x="1551518" y="3695700"/>
                </a:lnTo>
                <a:lnTo>
                  <a:pt x="1598133" y="3708400"/>
                </a:lnTo>
                <a:lnTo>
                  <a:pt x="2172341" y="3708400"/>
                </a:lnTo>
                <a:lnTo>
                  <a:pt x="2218956" y="3695700"/>
                </a:lnTo>
                <a:close/>
              </a:path>
              <a:path w="3770629" h="3721100">
                <a:moveTo>
                  <a:pt x="2401344" y="63500"/>
                </a:moveTo>
                <a:lnTo>
                  <a:pt x="1369128" y="63500"/>
                </a:lnTo>
                <a:lnTo>
                  <a:pt x="1324623" y="76200"/>
                </a:lnTo>
                <a:lnTo>
                  <a:pt x="1280584" y="101600"/>
                </a:lnTo>
                <a:lnTo>
                  <a:pt x="1151415" y="139700"/>
                </a:lnTo>
                <a:lnTo>
                  <a:pt x="1109390" y="165100"/>
                </a:lnTo>
                <a:lnTo>
                  <a:pt x="1067906" y="177800"/>
                </a:lnTo>
                <a:lnTo>
                  <a:pt x="986618" y="228600"/>
                </a:lnTo>
                <a:lnTo>
                  <a:pt x="946844" y="241300"/>
                </a:lnTo>
                <a:lnTo>
                  <a:pt x="907670" y="266700"/>
                </a:lnTo>
                <a:lnTo>
                  <a:pt x="869110" y="292100"/>
                </a:lnTo>
                <a:lnTo>
                  <a:pt x="831180" y="317500"/>
                </a:lnTo>
                <a:lnTo>
                  <a:pt x="793894" y="342900"/>
                </a:lnTo>
                <a:lnTo>
                  <a:pt x="757266" y="368300"/>
                </a:lnTo>
                <a:lnTo>
                  <a:pt x="721313" y="393700"/>
                </a:lnTo>
                <a:lnTo>
                  <a:pt x="686048" y="419100"/>
                </a:lnTo>
                <a:lnTo>
                  <a:pt x="651486" y="457200"/>
                </a:lnTo>
                <a:lnTo>
                  <a:pt x="617643" y="482600"/>
                </a:lnTo>
                <a:lnTo>
                  <a:pt x="584533" y="508000"/>
                </a:lnTo>
                <a:lnTo>
                  <a:pt x="552170" y="546100"/>
                </a:lnTo>
                <a:lnTo>
                  <a:pt x="520570" y="571500"/>
                </a:lnTo>
                <a:lnTo>
                  <a:pt x="489748" y="609600"/>
                </a:lnTo>
                <a:lnTo>
                  <a:pt x="459717" y="647700"/>
                </a:lnTo>
                <a:lnTo>
                  <a:pt x="430494" y="673100"/>
                </a:lnTo>
                <a:lnTo>
                  <a:pt x="402092" y="711200"/>
                </a:lnTo>
                <a:lnTo>
                  <a:pt x="374527" y="749300"/>
                </a:lnTo>
                <a:lnTo>
                  <a:pt x="347814" y="787400"/>
                </a:lnTo>
                <a:lnTo>
                  <a:pt x="321967" y="825500"/>
                </a:lnTo>
                <a:lnTo>
                  <a:pt x="297000" y="863600"/>
                </a:lnTo>
                <a:lnTo>
                  <a:pt x="272930" y="901700"/>
                </a:lnTo>
                <a:lnTo>
                  <a:pt x="249770" y="939800"/>
                </a:lnTo>
                <a:lnTo>
                  <a:pt x="227536" y="977900"/>
                </a:lnTo>
                <a:lnTo>
                  <a:pt x="206242" y="1016000"/>
                </a:lnTo>
                <a:lnTo>
                  <a:pt x="185903" y="1054100"/>
                </a:lnTo>
                <a:lnTo>
                  <a:pt x="166534" y="1092200"/>
                </a:lnTo>
                <a:lnTo>
                  <a:pt x="148150" y="1143000"/>
                </a:lnTo>
                <a:lnTo>
                  <a:pt x="130765" y="1181100"/>
                </a:lnTo>
                <a:lnTo>
                  <a:pt x="114394" y="1219200"/>
                </a:lnTo>
                <a:lnTo>
                  <a:pt x="99053" y="1270000"/>
                </a:lnTo>
                <a:lnTo>
                  <a:pt x="84755" y="1308100"/>
                </a:lnTo>
                <a:lnTo>
                  <a:pt x="71517" y="1358900"/>
                </a:lnTo>
                <a:lnTo>
                  <a:pt x="59351" y="1397000"/>
                </a:lnTo>
                <a:lnTo>
                  <a:pt x="48274" y="1447800"/>
                </a:lnTo>
                <a:lnTo>
                  <a:pt x="38301" y="1485900"/>
                </a:lnTo>
                <a:lnTo>
                  <a:pt x="29445" y="1536700"/>
                </a:lnTo>
                <a:lnTo>
                  <a:pt x="21721" y="1574800"/>
                </a:lnTo>
                <a:lnTo>
                  <a:pt x="15146" y="1625600"/>
                </a:lnTo>
                <a:lnTo>
                  <a:pt x="9733" y="1676400"/>
                </a:lnTo>
                <a:lnTo>
                  <a:pt x="5497" y="1714500"/>
                </a:lnTo>
                <a:lnTo>
                  <a:pt x="2453" y="1765300"/>
                </a:lnTo>
                <a:lnTo>
                  <a:pt x="615" y="1816100"/>
                </a:lnTo>
                <a:lnTo>
                  <a:pt x="0" y="1866900"/>
                </a:lnTo>
                <a:lnTo>
                  <a:pt x="615" y="1905000"/>
                </a:lnTo>
                <a:lnTo>
                  <a:pt x="2453" y="1955800"/>
                </a:lnTo>
                <a:lnTo>
                  <a:pt x="5497" y="2006600"/>
                </a:lnTo>
                <a:lnTo>
                  <a:pt x="9733" y="2057400"/>
                </a:lnTo>
                <a:lnTo>
                  <a:pt x="15146" y="2095500"/>
                </a:lnTo>
                <a:lnTo>
                  <a:pt x="21721" y="2146300"/>
                </a:lnTo>
                <a:lnTo>
                  <a:pt x="29445" y="2197100"/>
                </a:lnTo>
                <a:lnTo>
                  <a:pt x="38301" y="2235200"/>
                </a:lnTo>
                <a:lnTo>
                  <a:pt x="48274" y="2286000"/>
                </a:lnTo>
                <a:lnTo>
                  <a:pt x="59351" y="2324100"/>
                </a:lnTo>
                <a:lnTo>
                  <a:pt x="71517" y="2374900"/>
                </a:lnTo>
                <a:lnTo>
                  <a:pt x="84755" y="2413000"/>
                </a:lnTo>
                <a:lnTo>
                  <a:pt x="99053" y="2463800"/>
                </a:lnTo>
                <a:lnTo>
                  <a:pt x="114394" y="2501900"/>
                </a:lnTo>
                <a:lnTo>
                  <a:pt x="130765" y="2552700"/>
                </a:lnTo>
                <a:lnTo>
                  <a:pt x="148150" y="2590800"/>
                </a:lnTo>
                <a:lnTo>
                  <a:pt x="166534" y="2628900"/>
                </a:lnTo>
                <a:lnTo>
                  <a:pt x="185903" y="2667000"/>
                </a:lnTo>
                <a:lnTo>
                  <a:pt x="206242" y="2717800"/>
                </a:lnTo>
                <a:lnTo>
                  <a:pt x="227536" y="2755900"/>
                </a:lnTo>
                <a:lnTo>
                  <a:pt x="249770" y="2794000"/>
                </a:lnTo>
                <a:lnTo>
                  <a:pt x="272930" y="2832100"/>
                </a:lnTo>
                <a:lnTo>
                  <a:pt x="297000" y="2870200"/>
                </a:lnTo>
                <a:lnTo>
                  <a:pt x="321967" y="2908300"/>
                </a:lnTo>
                <a:lnTo>
                  <a:pt x="347814" y="2946399"/>
                </a:lnTo>
                <a:lnTo>
                  <a:pt x="374527" y="2984499"/>
                </a:lnTo>
                <a:lnTo>
                  <a:pt x="402092" y="3009899"/>
                </a:lnTo>
                <a:lnTo>
                  <a:pt x="430494" y="3047999"/>
                </a:lnTo>
                <a:lnTo>
                  <a:pt x="459717" y="3086099"/>
                </a:lnTo>
                <a:lnTo>
                  <a:pt x="489748" y="3111499"/>
                </a:lnTo>
                <a:lnTo>
                  <a:pt x="520570" y="3149599"/>
                </a:lnTo>
                <a:lnTo>
                  <a:pt x="552170" y="3187699"/>
                </a:lnTo>
                <a:lnTo>
                  <a:pt x="584533" y="3213099"/>
                </a:lnTo>
                <a:lnTo>
                  <a:pt x="617643" y="3238499"/>
                </a:lnTo>
                <a:lnTo>
                  <a:pt x="651486" y="3276600"/>
                </a:lnTo>
                <a:lnTo>
                  <a:pt x="686048" y="3302000"/>
                </a:lnTo>
                <a:lnTo>
                  <a:pt x="721313" y="3327400"/>
                </a:lnTo>
                <a:lnTo>
                  <a:pt x="757266" y="3352800"/>
                </a:lnTo>
                <a:lnTo>
                  <a:pt x="793894" y="3378200"/>
                </a:lnTo>
                <a:lnTo>
                  <a:pt x="831180" y="3403600"/>
                </a:lnTo>
                <a:lnTo>
                  <a:pt x="869110" y="3429000"/>
                </a:lnTo>
                <a:lnTo>
                  <a:pt x="907670" y="3454400"/>
                </a:lnTo>
                <a:lnTo>
                  <a:pt x="986618" y="3505200"/>
                </a:lnTo>
                <a:lnTo>
                  <a:pt x="1026977" y="3517900"/>
                </a:lnTo>
                <a:lnTo>
                  <a:pt x="1109390" y="3568700"/>
                </a:lnTo>
                <a:lnTo>
                  <a:pt x="1193965" y="3594100"/>
                </a:lnTo>
                <a:lnTo>
                  <a:pt x="1237027" y="3619500"/>
                </a:lnTo>
                <a:lnTo>
                  <a:pt x="1505295" y="3695700"/>
                </a:lnTo>
                <a:lnTo>
                  <a:pt x="2265178" y="3695700"/>
                </a:lnTo>
                <a:lnTo>
                  <a:pt x="2533445" y="3619500"/>
                </a:lnTo>
                <a:lnTo>
                  <a:pt x="2576506" y="3594100"/>
                </a:lnTo>
                <a:lnTo>
                  <a:pt x="2661081" y="3568700"/>
                </a:lnTo>
                <a:lnTo>
                  <a:pt x="2743494" y="3517900"/>
                </a:lnTo>
                <a:lnTo>
                  <a:pt x="2783853" y="3505200"/>
                </a:lnTo>
                <a:lnTo>
                  <a:pt x="2862801" y="3454400"/>
                </a:lnTo>
                <a:lnTo>
                  <a:pt x="2901361" y="3429000"/>
                </a:lnTo>
                <a:lnTo>
                  <a:pt x="2939291" y="3403600"/>
                </a:lnTo>
                <a:lnTo>
                  <a:pt x="2976577" y="3378200"/>
                </a:lnTo>
                <a:lnTo>
                  <a:pt x="3013205" y="3352800"/>
                </a:lnTo>
                <a:lnTo>
                  <a:pt x="3049158" y="3327400"/>
                </a:lnTo>
                <a:lnTo>
                  <a:pt x="3084423" y="3302000"/>
                </a:lnTo>
                <a:lnTo>
                  <a:pt x="3118985" y="3276600"/>
                </a:lnTo>
                <a:lnTo>
                  <a:pt x="3152828" y="3238499"/>
                </a:lnTo>
                <a:lnTo>
                  <a:pt x="3185939" y="3213099"/>
                </a:lnTo>
                <a:lnTo>
                  <a:pt x="3218302" y="3187699"/>
                </a:lnTo>
                <a:lnTo>
                  <a:pt x="3249902" y="3149599"/>
                </a:lnTo>
                <a:lnTo>
                  <a:pt x="3280725" y="3111499"/>
                </a:lnTo>
                <a:lnTo>
                  <a:pt x="3310755" y="3086099"/>
                </a:lnTo>
                <a:lnTo>
                  <a:pt x="3339979" y="3047999"/>
                </a:lnTo>
                <a:lnTo>
                  <a:pt x="3368380" y="3009899"/>
                </a:lnTo>
                <a:lnTo>
                  <a:pt x="3395946" y="2984499"/>
                </a:lnTo>
                <a:lnTo>
                  <a:pt x="3422659" y="2946399"/>
                </a:lnTo>
                <a:lnTo>
                  <a:pt x="3448507" y="2908300"/>
                </a:lnTo>
                <a:lnTo>
                  <a:pt x="3473473" y="2870200"/>
                </a:lnTo>
                <a:lnTo>
                  <a:pt x="3497544" y="2832100"/>
                </a:lnTo>
                <a:lnTo>
                  <a:pt x="3520704" y="2794000"/>
                </a:lnTo>
                <a:lnTo>
                  <a:pt x="3542938" y="2755900"/>
                </a:lnTo>
                <a:lnTo>
                  <a:pt x="3564232" y="2717800"/>
                </a:lnTo>
                <a:lnTo>
                  <a:pt x="3584571" y="2667000"/>
                </a:lnTo>
                <a:lnTo>
                  <a:pt x="3603941" y="2628900"/>
                </a:lnTo>
                <a:lnTo>
                  <a:pt x="3622325" y="2590800"/>
                </a:lnTo>
                <a:lnTo>
                  <a:pt x="3639710" y="2552700"/>
                </a:lnTo>
                <a:lnTo>
                  <a:pt x="3656081" y="2501900"/>
                </a:lnTo>
                <a:lnTo>
                  <a:pt x="3671422" y="2463800"/>
                </a:lnTo>
                <a:lnTo>
                  <a:pt x="3685720" y="2413000"/>
                </a:lnTo>
                <a:lnTo>
                  <a:pt x="3698959" y="2374900"/>
                </a:lnTo>
                <a:lnTo>
                  <a:pt x="3711125" y="2324100"/>
                </a:lnTo>
                <a:lnTo>
                  <a:pt x="3722202" y="2286000"/>
                </a:lnTo>
                <a:lnTo>
                  <a:pt x="3732176" y="2235200"/>
                </a:lnTo>
                <a:lnTo>
                  <a:pt x="3741032" y="2197100"/>
                </a:lnTo>
                <a:lnTo>
                  <a:pt x="3748755" y="2146300"/>
                </a:lnTo>
                <a:lnTo>
                  <a:pt x="3755330" y="2095500"/>
                </a:lnTo>
                <a:lnTo>
                  <a:pt x="3760744" y="2057400"/>
                </a:lnTo>
                <a:lnTo>
                  <a:pt x="3764980" y="2006600"/>
                </a:lnTo>
                <a:lnTo>
                  <a:pt x="3768024" y="1955800"/>
                </a:lnTo>
                <a:lnTo>
                  <a:pt x="3769861" y="1905000"/>
                </a:lnTo>
                <a:lnTo>
                  <a:pt x="3770477" y="1866900"/>
                </a:lnTo>
                <a:lnTo>
                  <a:pt x="3769861" y="1816100"/>
                </a:lnTo>
                <a:lnTo>
                  <a:pt x="3768024" y="1765300"/>
                </a:lnTo>
                <a:lnTo>
                  <a:pt x="3764980" y="1714500"/>
                </a:lnTo>
                <a:lnTo>
                  <a:pt x="3760744" y="1676400"/>
                </a:lnTo>
                <a:lnTo>
                  <a:pt x="3755330" y="1625600"/>
                </a:lnTo>
                <a:lnTo>
                  <a:pt x="3748755" y="1574800"/>
                </a:lnTo>
                <a:lnTo>
                  <a:pt x="3741032" y="1536700"/>
                </a:lnTo>
                <a:lnTo>
                  <a:pt x="3732176" y="1485900"/>
                </a:lnTo>
                <a:lnTo>
                  <a:pt x="3722202" y="1447800"/>
                </a:lnTo>
                <a:lnTo>
                  <a:pt x="3711125" y="1397000"/>
                </a:lnTo>
                <a:lnTo>
                  <a:pt x="3698959" y="1358900"/>
                </a:lnTo>
                <a:lnTo>
                  <a:pt x="3685720" y="1308100"/>
                </a:lnTo>
                <a:lnTo>
                  <a:pt x="3671422" y="1270000"/>
                </a:lnTo>
                <a:lnTo>
                  <a:pt x="3656081" y="1219200"/>
                </a:lnTo>
                <a:lnTo>
                  <a:pt x="3639710" y="1181100"/>
                </a:lnTo>
                <a:lnTo>
                  <a:pt x="3622325" y="1143000"/>
                </a:lnTo>
                <a:lnTo>
                  <a:pt x="3603941" y="1092200"/>
                </a:lnTo>
                <a:lnTo>
                  <a:pt x="3584571" y="1054100"/>
                </a:lnTo>
                <a:lnTo>
                  <a:pt x="3564232" y="1016000"/>
                </a:lnTo>
                <a:lnTo>
                  <a:pt x="3542938" y="977900"/>
                </a:lnTo>
                <a:lnTo>
                  <a:pt x="3520704" y="939800"/>
                </a:lnTo>
                <a:lnTo>
                  <a:pt x="3497544" y="901700"/>
                </a:lnTo>
                <a:lnTo>
                  <a:pt x="3473473" y="863600"/>
                </a:lnTo>
                <a:lnTo>
                  <a:pt x="3448507" y="825500"/>
                </a:lnTo>
                <a:lnTo>
                  <a:pt x="3422659" y="787400"/>
                </a:lnTo>
                <a:lnTo>
                  <a:pt x="3395946" y="749300"/>
                </a:lnTo>
                <a:lnTo>
                  <a:pt x="3368380" y="711200"/>
                </a:lnTo>
                <a:lnTo>
                  <a:pt x="3339979" y="673100"/>
                </a:lnTo>
                <a:lnTo>
                  <a:pt x="3310755" y="647700"/>
                </a:lnTo>
                <a:lnTo>
                  <a:pt x="3280725" y="609600"/>
                </a:lnTo>
                <a:lnTo>
                  <a:pt x="3249902" y="571500"/>
                </a:lnTo>
                <a:lnTo>
                  <a:pt x="3218302" y="546100"/>
                </a:lnTo>
                <a:lnTo>
                  <a:pt x="3185939" y="508000"/>
                </a:lnTo>
                <a:lnTo>
                  <a:pt x="3152828" y="482600"/>
                </a:lnTo>
                <a:lnTo>
                  <a:pt x="3118985" y="457200"/>
                </a:lnTo>
                <a:lnTo>
                  <a:pt x="3084423" y="419100"/>
                </a:lnTo>
                <a:lnTo>
                  <a:pt x="3049158" y="393700"/>
                </a:lnTo>
                <a:lnTo>
                  <a:pt x="3013205" y="368300"/>
                </a:lnTo>
                <a:lnTo>
                  <a:pt x="2976577" y="342900"/>
                </a:lnTo>
                <a:lnTo>
                  <a:pt x="2939291" y="317500"/>
                </a:lnTo>
                <a:lnTo>
                  <a:pt x="2901361" y="292100"/>
                </a:lnTo>
                <a:lnTo>
                  <a:pt x="2862801" y="266700"/>
                </a:lnTo>
                <a:lnTo>
                  <a:pt x="2823627" y="241300"/>
                </a:lnTo>
                <a:lnTo>
                  <a:pt x="2783853" y="228600"/>
                </a:lnTo>
                <a:lnTo>
                  <a:pt x="2702565" y="177800"/>
                </a:lnTo>
                <a:lnTo>
                  <a:pt x="2661081" y="165100"/>
                </a:lnTo>
                <a:lnTo>
                  <a:pt x="2619056" y="139700"/>
                </a:lnTo>
                <a:lnTo>
                  <a:pt x="2489888" y="101600"/>
                </a:lnTo>
                <a:lnTo>
                  <a:pt x="2445849" y="76200"/>
                </a:lnTo>
                <a:lnTo>
                  <a:pt x="2401344" y="63500"/>
                </a:lnTo>
                <a:close/>
              </a:path>
              <a:path w="3770629" h="3721100">
                <a:moveTo>
                  <a:pt x="2218956" y="25400"/>
                </a:moveTo>
                <a:lnTo>
                  <a:pt x="1551518" y="25400"/>
                </a:lnTo>
                <a:lnTo>
                  <a:pt x="1414085" y="63500"/>
                </a:lnTo>
                <a:lnTo>
                  <a:pt x="2356387" y="63500"/>
                </a:lnTo>
                <a:lnTo>
                  <a:pt x="2218956" y="25400"/>
                </a:lnTo>
                <a:close/>
              </a:path>
              <a:path w="3770629" h="3721100">
                <a:moveTo>
                  <a:pt x="2125348" y="12700"/>
                </a:moveTo>
                <a:lnTo>
                  <a:pt x="1645126" y="12700"/>
                </a:lnTo>
                <a:lnTo>
                  <a:pt x="1598133" y="25400"/>
                </a:lnTo>
                <a:lnTo>
                  <a:pt x="2172341" y="25400"/>
                </a:lnTo>
                <a:lnTo>
                  <a:pt x="2125348" y="12700"/>
                </a:lnTo>
                <a:close/>
              </a:path>
              <a:path w="3770629" h="3721100">
                <a:moveTo>
                  <a:pt x="2030289" y="0"/>
                </a:moveTo>
                <a:lnTo>
                  <a:pt x="1740186" y="0"/>
                </a:lnTo>
                <a:lnTo>
                  <a:pt x="1692482" y="12700"/>
                </a:lnTo>
                <a:lnTo>
                  <a:pt x="2077992" y="12700"/>
                </a:lnTo>
                <a:lnTo>
                  <a:pt x="2030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Agenda</a:t>
            </a:r>
          </a:p>
        </p:txBody>
      </p:sp>
      <p:sp>
        <p:nvSpPr>
          <p:cNvPr id="8" name="object 8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94581" y="2569908"/>
            <a:ext cx="1757680" cy="1831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50" spc="3440" dirty="0">
                <a:latin typeface="Wingdings"/>
                <a:cs typeface="Wingdings"/>
              </a:rPr>
              <a:t></a:t>
            </a:r>
            <a:r>
              <a:rPr sz="2350" spc="-90" dirty="0">
                <a:latin typeface="Trebuchet MS"/>
                <a:cs typeface="Trebuchet MS"/>
              </a:rPr>
              <a:t>P</a:t>
            </a:r>
            <a:r>
              <a:rPr sz="2350" spc="-165" dirty="0">
                <a:latin typeface="Trebuchet MS"/>
                <a:cs typeface="Trebuchet MS"/>
              </a:rPr>
              <a:t>r</a:t>
            </a:r>
            <a:r>
              <a:rPr sz="2350" spc="-75" dirty="0">
                <a:latin typeface="Trebuchet MS"/>
                <a:cs typeface="Trebuchet MS"/>
              </a:rPr>
              <a:t>epa</a:t>
            </a:r>
            <a:r>
              <a:rPr sz="2350" spc="-70" dirty="0">
                <a:latin typeface="Trebuchet MS"/>
                <a:cs typeface="Trebuchet MS"/>
              </a:rPr>
              <a:t>r</a:t>
            </a:r>
            <a:r>
              <a:rPr sz="2350" spc="-105" dirty="0">
                <a:latin typeface="Trebuchet MS"/>
                <a:cs typeface="Trebuchet MS"/>
              </a:rPr>
              <a:t>a</a:t>
            </a:r>
            <a:r>
              <a:rPr sz="2350" spc="-50" dirty="0">
                <a:latin typeface="Trebuchet MS"/>
                <a:cs typeface="Trebuchet MS"/>
              </a:rPr>
              <a:t>tion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350" spc="3440" dirty="0">
                <a:latin typeface="Wingdings"/>
                <a:cs typeface="Wingdings"/>
              </a:rPr>
              <a:t></a:t>
            </a:r>
            <a:r>
              <a:rPr sz="2350" spc="-70" dirty="0">
                <a:latin typeface="Trebuchet MS"/>
                <a:cs typeface="Trebuchet MS"/>
              </a:rPr>
              <a:t>I</a:t>
            </a:r>
            <a:r>
              <a:rPr sz="2350" spc="-80" dirty="0">
                <a:latin typeface="Trebuchet MS"/>
                <a:cs typeface="Trebuchet MS"/>
              </a:rPr>
              <a:t>nstall</a:t>
            </a:r>
            <a:r>
              <a:rPr sz="2350" spc="-114" dirty="0">
                <a:latin typeface="Trebuchet MS"/>
                <a:cs typeface="Trebuchet MS"/>
              </a:rPr>
              <a:t>a</a:t>
            </a:r>
            <a:r>
              <a:rPr sz="2350" spc="-50" dirty="0">
                <a:latin typeface="Trebuchet MS"/>
                <a:cs typeface="Trebuchet MS"/>
              </a:rPr>
              <a:t>tion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ts val="2795"/>
              </a:lnSpc>
              <a:spcBef>
                <a:spcPts val="50"/>
              </a:spcBef>
            </a:pPr>
            <a:r>
              <a:rPr sz="2350" spc="3440" dirty="0">
                <a:latin typeface="Wingdings"/>
                <a:cs typeface="Wingdings"/>
              </a:rPr>
              <a:t></a:t>
            </a:r>
            <a:r>
              <a:rPr sz="2350" spc="50" dirty="0">
                <a:latin typeface="Trebuchet MS"/>
                <a:cs typeface="Trebuchet MS"/>
              </a:rPr>
              <a:t>S</a:t>
            </a:r>
            <a:r>
              <a:rPr sz="2350" spc="-50" dirty="0">
                <a:latin typeface="Trebuchet MS"/>
                <a:cs typeface="Trebuchet MS"/>
              </a:rPr>
              <a:t>ettings</a:t>
            </a:r>
            <a:endParaRPr sz="2350">
              <a:latin typeface="Trebuchet MS"/>
              <a:cs typeface="Trebuchet MS"/>
            </a:endParaRPr>
          </a:p>
          <a:p>
            <a:pPr marL="314325" indent="-301625">
              <a:lnSpc>
                <a:spcPts val="2795"/>
              </a:lnSpc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sz="2350" spc="-50" dirty="0">
                <a:latin typeface="Trebuchet MS"/>
                <a:cs typeface="Trebuchet MS"/>
              </a:rPr>
              <a:t>Products</a:t>
            </a:r>
            <a:endParaRPr sz="2350">
              <a:latin typeface="Trebuchet MS"/>
              <a:cs typeface="Trebuchet MS"/>
            </a:endParaRPr>
          </a:p>
          <a:p>
            <a:pPr marL="314325" indent="-301625">
              <a:lnSpc>
                <a:spcPct val="100000"/>
              </a:lnSpc>
              <a:spcBef>
                <a:spcPts val="45"/>
              </a:spcBef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sz="2350" spc="-50" dirty="0">
                <a:latin typeface="Trebuchet MS"/>
                <a:cs typeface="Trebuchet MS"/>
              </a:rPr>
              <a:t>Other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66137" y="4717440"/>
            <a:ext cx="1166975" cy="1196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57</a:t>
            </a:fld>
            <a:endParaRPr spc="1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6226" y="737628"/>
            <a:ext cx="552069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spc="5" dirty="0"/>
              <a:t>– </a:t>
            </a:r>
            <a:r>
              <a:rPr dirty="0"/>
              <a:t>Creating </a:t>
            </a:r>
            <a:r>
              <a:rPr spc="5" dirty="0"/>
              <a:t>a</a:t>
            </a:r>
            <a:r>
              <a:rPr spc="-45" dirty="0"/>
              <a:t> </a:t>
            </a:r>
            <a:r>
              <a:rPr dirty="0"/>
              <a:t>Product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9289" y="2516314"/>
            <a:ext cx="8139816" cy="3598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46120" y="2364976"/>
            <a:ext cx="673331" cy="798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08467" y="2397217"/>
            <a:ext cx="454025" cy="582930"/>
          </a:xfrm>
          <a:custGeom>
            <a:avLst/>
            <a:gdLst/>
            <a:ahLst/>
            <a:cxnLst/>
            <a:rect l="l" t="t" r="r" b="b"/>
            <a:pathLst>
              <a:path w="454025" h="582930">
                <a:moveTo>
                  <a:pt x="453795" y="0"/>
                </a:moveTo>
                <a:lnTo>
                  <a:pt x="0" y="582792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93147" y="2880156"/>
            <a:ext cx="110553" cy="119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98607" y="2104301"/>
            <a:ext cx="22205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product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name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41217" y="5361713"/>
            <a:ext cx="822960" cy="8811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97146" y="5504922"/>
            <a:ext cx="604520" cy="662940"/>
          </a:xfrm>
          <a:custGeom>
            <a:avLst/>
            <a:gdLst/>
            <a:ahLst/>
            <a:cxnLst/>
            <a:rect l="l" t="t" r="r" b="b"/>
            <a:pathLst>
              <a:path w="604520" h="662939">
                <a:moveTo>
                  <a:pt x="0" y="662612"/>
                </a:moveTo>
                <a:lnTo>
                  <a:pt x="603919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03738" y="5486501"/>
            <a:ext cx="114122" cy="117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78583" y="6166916"/>
            <a:ext cx="272923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product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description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851368" y="5261951"/>
            <a:ext cx="544483" cy="9767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06418" y="5410088"/>
            <a:ext cx="334645" cy="757555"/>
          </a:xfrm>
          <a:custGeom>
            <a:avLst/>
            <a:gdLst/>
            <a:ahLst/>
            <a:cxnLst/>
            <a:rect l="l" t="t" r="r" b="b"/>
            <a:pathLst>
              <a:path w="334645" h="757554">
                <a:moveTo>
                  <a:pt x="0" y="757446"/>
                </a:moveTo>
                <a:lnTo>
                  <a:pt x="334421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55926" y="5387276"/>
            <a:ext cx="107950" cy="1227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750013" y="6221158"/>
            <a:ext cx="358457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Create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or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select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product</a:t>
            </a:r>
            <a:r>
              <a:rPr sz="1750" spc="-10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cateogory(s)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851368" y="2364968"/>
            <a:ext cx="1064028" cy="20906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06418" y="2397217"/>
            <a:ext cx="854075" cy="1869439"/>
          </a:xfrm>
          <a:custGeom>
            <a:avLst/>
            <a:gdLst/>
            <a:ahLst/>
            <a:cxnLst/>
            <a:rect l="l" t="t" r="r" b="b"/>
            <a:pathLst>
              <a:path w="854075" h="1869439">
                <a:moveTo>
                  <a:pt x="0" y="0"/>
                </a:moveTo>
                <a:lnTo>
                  <a:pt x="854030" y="1868838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74861" y="4166044"/>
            <a:ext cx="107429" cy="1226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009091" y="1516252"/>
            <a:ext cx="2152015" cy="836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sz="1750" spc="-130" dirty="0">
                <a:solidFill>
                  <a:srgbClr val="FF0000"/>
                </a:solidFill>
                <a:latin typeface="DejaVu Sans"/>
                <a:cs typeface="DejaVu Sans"/>
              </a:rPr>
              <a:t>Hit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“Publish”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or 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“Update”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show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new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or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revised</a:t>
            </a:r>
            <a:r>
              <a:rPr sz="1750" spc="-21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product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58</a:t>
            </a:fld>
            <a:endParaRPr spc="1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3098" y="737628"/>
            <a:ext cx="620712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spc="5" dirty="0"/>
              <a:t>– </a:t>
            </a:r>
            <a:r>
              <a:rPr dirty="0"/>
              <a:t>Product Data -</a:t>
            </a:r>
            <a:r>
              <a:rPr spc="-35" dirty="0"/>
              <a:t> </a:t>
            </a:r>
            <a:r>
              <a:rPr dirty="0"/>
              <a:t>General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9289" y="2922181"/>
            <a:ext cx="8139816" cy="2786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8991" y="3566158"/>
            <a:ext cx="1167937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31183" y="3692620"/>
            <a:ext cx="950594" cy="0"/>
          </a:xfrm>
          <a:custGeom>
            <a:avLst/>
            <a:gdLst/>
            <a:ahLst/>
            <a:cxnLst/>
            <a:rect l="l" t="t" r="r" b="b"/>
            <a:pathLst>
              <a:path w="950595">
                <a:moveTo>
                  <a:pt x="950595" y="0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06247" y="3634320"/>
            <a:ext cx="114642" cy="116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54825" y="4039979"/>
            <a:ext cx="1167937" cy="2951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99897" y="4109770"/>
            <a:ext cx="114642" cy="116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612133" y="3413866"/>
            <a:ext cx="2526665" cy="1036319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164590">
              <a:lnSpc>
                <a:spcPct val="100000"/>
              </a:lnSpc>
              <a:spcBef>
                <a:spcPts val="885"/>
              </a:spcBef>
            </a:pP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a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229" dirty="0">
                <a:solidFill>
                  <a:srgbClr val="FF0000"/>
                </a:solidFill>
                <a:latin typeface="DejaVu Sans"/>
                <a:cs typeface="DejaVu Sans"/>
              </a:rPr>
              <a:t>SKU</a:t>
            </a:r>
            <a:endParaRPr sz="175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962660" algn="l"/>
                <a:tab pos="1158240" algn="l"/>
              </a:tabLst>
            </a:pPr>
            <a:r>
              <a:rPr sz="1750" u="heavy" spc="5" dirty="0">
                <a:solidFill>
                  <a:srgbClr val="FF0000"/>
                </a:solidFill>
                <a:uFill>
                  <a:solidFill>
                    <a:srgbClr val="FF26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750" spc="5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a</a:t>
            </a:r>
            <a:r>
              <a:rPr sz="1750" spc="-18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regular</a:t>
            </a:r>
            <a:endParaRPr sz="1750">
              <a:latin typeface="DejaVu Sans"/>
              <a:cs typeface="DejaVu Sans"/>
            </a:endParaRPr>
          </a:p>
          <a:p>
            <a:pPr marL="248285" algn="ctr">
              <a:lnSpc>
                <a:spcPct val="100000"/>
              </a:lnSpc>
              <a:spcBef>
                <a:spcPts val="75"/>
              </a:spcBef>
            </a:pP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price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25246" y="4534593"/>
            <a:ext cx="1009996" cy="7980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91455" y="4674946"/>
            <a:ext cx="790575" cy="580390"/>
          </a:xfrm>
          <a:custGeom>
            <a:avLst/>
            <a:gdLst/>
            <a:ahLst/>
            <a:cxnLst/>
            <a:rect l="l" t="t" r="r" b="b"/>
            <a:pathLst>
              <a:path w="790575" h="580389">
                <a:moveTo>
                  <a:pt x="790323" y="579775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71347" y="4660201"/>
            <a:ext cx="120103" cy="1090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764068" y="4964391"/>
            <a:ext cx="1696720" cy="836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Schedule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start 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date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and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end date 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for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sale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39742" y="4534597"/>
            <a:ext cx="615142" cy="11139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93961" y="4682938"/>
            <a:ext cx="402590" cy="895985"/>
          </a:xfrm>
          <a:custGeom>
            <a:avLst/>
            <a:gdLst/>
            <a:ahLst/>
            <a:cxnLst/>
            <a:rect l="l" t="t" r="r" b="b"/>
            <a:pathLst>
              <a:path w="402589" h="895985">
                <a:moveTo>
                  <a:pt x="402530" y="89563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71530" y="4660201"/>
            <a:ext cx="107683" cy="1227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879225" y="5287555"/>
            <a:ext cx="1769745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sale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price </a:t>
            </a:r>
            <a:r>
              <a:rPr sz="1750" spc="-80" dirty="0">
                <a:solidFill>
                  <a:srgbClr val="FF0000"/>
                </a:solidFill>
                <a:latin typeface="DejaVu Sans"/>
                <a:cs typeface="DejaVu Sans"/>
              </a:rPr>
              <a:t>if 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item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is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on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sale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59</a:t>
            </a:fld>
            <a:endParaRPr spc="1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dirty="0"/>
              <a:t>Installation </a:t>
            </a:r>
            <a:r>
              <a:rPr spc="5" dirty="0"/>
              <a:t>– </a:t>
            </a:r>
            <a:r>
              <a:rPr dirty="0"/>
              <a:t>Finding</a:t>
            </a:r>
            <a:r>
              <a:rPr spc="-30" dirty="0"/>
              <a:t> </a:t>
            </a:r>
            <a:r>
              <a:rPr dirty="0"/>
              <a:t>WooCommerce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36585" y="2077355"/>
            <a:ext cx="7985226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06681" y="2618508"/>
            <a:ext cx="3262744" cy="6733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94422" y="2909455"/>
            <a:ext cx="91440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71435" y="2659930"/>
            <a:ext cx="3132455" cy="545465"/>
          </a:xfrm>
          <a:custGeom>
            <a:avLst/>
            <a:gdLst/>
            <a:ahLst/>
            <a:cxnLst/>
            <a:rect l="l" t="t" r="r" b="b"/>
            <a:pathLst>
              <a:path w="3132454" h="545464">
                <a:moveTo>
                  <a:pt x="0" y="0"/>
                </a:moveTo>
                <a:lnTo>
                  <a:pt x="3132175" y="0"/>
                </a:lnTo>
                <a:lnTo>
                  <a:pt x="3132175" y="545464"/>
                </a:lnTo>
                <a:lnTo>
                  <a:pt x="0" y="545464"/>
                </a:lnTo>
                <a:lnTo>
                  <a:pt x="0" y="0"/>
                </a:lnTo>
                <a:close/>
              </a:path>
            </a:pathLst>
          </a:custGeom>
          <a:ln w="37684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98849" y="2287777"/>
            <a:ext cx="501586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225" dirty="0">
                <a:solidFill>
                  <a:srgbClr val="FF0000"/>
                </a:solidFill>
                <a:latin typeface="DejaVu Sans"/>
                <a:cs typeface="DejaVu Sans"/>
              </a:rPr>
              <a:t>Type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“woocommerce </a:t>
            </a:r>
            <a:r>
              <a:rPr sz="1750" spc="-130" dirty="0">
                <a:solidFill>
                  <a:srgbClr val="FF0000"/>
                </a:solidFill>
                <a:latin typeface="DejaVu Sans"/>
                <a:cs typeface="DejaVu Sans"/>
              </a:rPr>
              <a:t>in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search </a:t>
            </a:r>
            <a:r>
              <a:rPr sz="1750" spc="-204" dirty="0">
                <a:solidFill>
                  <a:srgbClr val="FF0000"/>
                </a:solidFill>
                <a:latin typeface="DejaVu Sans"/>
                <a:cs typeface="DejaVu Sans"/>
              </a:rPr>
              <a:t>box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and </a:t>
            </a:r>
            <a:r>
              <a:rPr sz="1750" spc="-114" dirty="0">
                <a:solidFill>
                  <a:srgbClr val="FF0000"/>
                </a:solidFill>
                <a:latin typeface="DejaVu Sans"/>
                <a:cs typeface="DejaVu Sans"/>
              </a:rPr>
              <a:t>hit</a:t>
            </a:r>
            <a:r>
              <a:rPr sz="1750" spc="1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“enter”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6</a:t>
            </a:fld>
            <a:endParaRPr spc="1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7097" y="737628"/>
            <a:ext cx="6518909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spc="5" dirty="0"/>
              <a:t>– </a:t>
            </a:r>
            <a:r>
              <a:rPr dirty="0"/>
              <a:t>Product Data -</a:t>
            </a:r>
            <a:r>
              <a:rPr spc="-15" dirty="0"/>
              <a:t> </a:t>
            </a:r>
            <a:r>
              <a:rPr spc="5" dirty="0"/>
              <a:t>Inventory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9289" y="2934944"/>
            <a:ext cx="8139816" cy="2761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23359" y="2622660"/>
            <a:ext cx="1537855" cy="1101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88563" y="2660741"/>
            <a:ext cx="1322070" cy="886460"/>
          </a:xfrm>
          <a:custGeom>
            <a:avLst/>
            <a:gdLst/>
            <a:ahLst/>
            <a:cxnLst/>
            <a:rect l="l" t="t" r="r" b="b"/>
            <a:pathLst>
              <a:path w="1322070" h="886460">
                <a:moveTo>
                  <a:pt x="1321524" y="0"/>
                </a:moveTo>
                <a:lnTo>
                  <a:pt x="0" y="886235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67847" y="3454158"/>
            <a:ext cx="120764" cy="1067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693067" y="2370137"/>
            <a:ext cx="2715895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Enable stock </a:t>
            </a:r>
            <a:r>
              <a:rPr sz="1750" spc="-215" dirty="0">
                <a:solidFill>
                  <a:srgbClr val="FF0000"/>
                </a:solidFill>
                <a:latin typeface="DejaVu Sans"/>
                <a:cs typeface="DejaVu Sans"/>
              </a:rPr>
              <a:t>management </a:t>
            </a:r>
            <a:r>
              <a:rPr sz="1750" spc="-210" dirty="0">
                <a:solidFill>
                  <a:srgbClr val="FF0000"/>
                </a:solidFill>
                <a:latin typeface="DejaVu Sans"/>
                <a:cs typeface="DejaVu Sans"/>
              </a:rPr>
              <a:t>by 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checking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</a:t>
            </a:r>
            <a:r>
              <a:rPr sz="1750" spc="-13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204" dirty="0">
                <a:solidFill>
                  <a:srgbClr val="FF0000"/>
                </a:solidFill>
                <a:latin typeface="DejaVu Sans"/>
                <a:cs typeface="DejaVu Sans"/>
              </a:rPr>
              <a:t>box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00800" y="3865421"/>
            <a:ext cx="1163782" cy="2909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5135" y="3932770"/>
            <a:ext cx="114642" cy="1166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00800" y="4364175"/>
            <a:ext cx="1163782" cy="2909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70067" y="4491133"/>
            <a:ext cx="950594" cy="0"/>
          </a:xfrm>
          <a:custGeom>
            <a:avLst/>
            <a:gdLst/>
            <a:ahLst/>
            <a:cxnLst/>
            <a:rect l="l" t="t" r="r" b="b"/>
            <a:pathLst>
              <a:path w="950595">
                <a:moveTo>
                  <a:pt x="950585" y="0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45135" y="4432833"/>
            <a:ext cx="114642" cy="1166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59328" y="4817221"/>
            <a:ext cx="2589415" cy="10848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29207" y="4949814"/>
            <a:ext cx="2371090" cy="874394"/>
          </a:xfrm>
          <a:custGeom>
            <a:avLst/>
            <a:gdLst/>
            <a:ahLst/>
            <a:cxnLst/>
            <a:rect l="l" t="t" r="r" b="b"/>
            <a:pathLst>
              <a:path w="2371090" h="874395">
                <a:moveTo>
                  <a:pt x="2370555" y="874030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05810" y="4921059"/>
            <a:ext cx="122897" cy="11018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638304" y="3700741"/>
            <a:ext cx="3600450" cy="25457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931544">
              <a:lnSpc>
                <a:spcPct val="100000"/>
              </a:lnSpc>
              <a:spcBef>
                <a:spcPts val="130"/>
              </a:spcBef>
              <a:tabLst>
                <a:tab pos="1882139" algn="l"/>
                <a:tab pos="2077720" algn="l"/>
              </a:tabLst>
            </a:pPr>
            <a:r>
              <a:rPr sz="1750" u="heavy" spc="5" dirty="0">
                <a:solidFill>
                  <a:srgbClr val="FF0000"/>
                </a:solidFill>
                <a:uFill>
                  <a:solidFill>
                    <a:srgbClr val="FF26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750" spc="5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number</a:t>
            </a:r>
            <a:r>
              <a:rPr sz="1750" spc="-19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10" dirty="0">
                <a:solidFill>
                  <a:srgbClr val="FF0000"/>
                </a:solidFill>
                <a:latin typeface="DejaVu Sans"/>
                <a:cs typeface="DejaVu Sans"/>
              </a:rPr>
              <a:t>of</a:t>
            </a:r>
            <a:endParaRPr sz="1750">
              <a:latin typeface="DejaVu Sans"/>
              <a:cs typeface="DejaVu Sans"/>
            </a:endParaRPr>
          </a:p>
          <a:p>
            <a:pPr marL="2077720">
              <a:lnSpc>
                <a:spcPct val="100000"/>
              </a:lnSpc>
              <a:spcBef>
                <a:spcPts val="75"/>
              </a:spcBef>
            </a:pP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items </a:t>
            </a:r>
            <a:r>
              <a:rPr sz="1750" spc="-130" dirty="0">
                <a:solidFill>
                  <a:srgbClr val="FF0000"/>
                </a:solidFill>
                <a:latin typeface="DejaVu Sans"/>
                <a:cs typeface="DejaVu Sans"/>
              </a:rPr>
              <a:t>in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85" dirty="0">
                <a:solidFill>
                  <a:srgbClr val="FF0000"/>
                </a:solidFill>
                <a:latin typeface="DejaVu Sans"/>
                <a:cs typeface="DejaVu Sans"/>
              </a:rPr>
              <a:t>stock</a:t>
            </a:r>
            <a:endParaRPr sz="1750">
              <a:latin typeface="DejaVu Sans"/>
              <a:cs typeface="DejaVu Sans"/>
            </a:endParaRPr>
          </a:p>
          <a:p>
            <a:pPr marL="2033270" marR="51435">
              <a:lnSpc>
                <a:spcPct val="101299"/>
              </a:lnSpc>
              <a:spcBef>
                <a:spcPts val="730"/>
              </a:spcBef>
            </a:pP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Choose</a:t>
            </a:r>
            <a:r>
              <a:rPr sz="1750" spc="-21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whether  </a:t>
            </a:r>
            <a:r>
              <a:rPr sz="1750" spc="-185" dirty="0">
                <a:solidFill>
                  <a:srgbClr val="FF0000"/>
                </a:solidFill>
                <a:latin typeface="DejaVu Sans"/>
                <a:cs typeface="DejaVu Sans"/>
              </a:rPr>
              <a:t>backorders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are 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allowed</a:t>
            </a:r>
            <a:endParaRPr sz="17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 marR="736600">
              <a:lnSpc>
                <a:spcPct val="103600"/>
              </a:lnSpc>
              <a:spcBef>
                <a:spcPts val="1655"/>
              </a:spcBef>
            </a:pP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Choose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whether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item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is </a:t>
            </a:r>
            <a:r>
              <a:rPr sz="1750" spc="-140" dirty="0">
                <a:solidFill>
                  <a:srgbClr val="FF0000"/>
                </a:solidFill>
                <a:latin typeface="DejaVu Sans"/>
                <a:cs typeface="DejaVu Sans"/>
              </a:rPr>
              <a:t>“in 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stock”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or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“out </a:t>
            </a:r>
            <a:r>
              <a:rPr sz="1750" spc="-105" dirty="0">
                <a:solidFill>
                  <a:srgbClr val="FF0000"/>
                </a:solidFill>
                <a:latin typeface="DejaVu Sans"/>
                <a:cs typeface="DejaVu Sans"/>
              </a:rPr>
              <a:t>of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stock”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60</a:t>
            </a:fld>
            <a:endParaRPr spc="1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7530" y="737628"/>
            <a:ext cx="7798434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spc="5" dirty="0"/>
              <a:t>– </a:t>
            </a:r>
            <a:r>
              <a:rPr dirty="0"/>
              <a:t>Product Data </a:t>
            </a:r>
            <a:r>
              <a:rPr spc="5" dirty="0"/>
              <a:t>– </a:t>
            </a:r>
            <a:r>
              <a:rPr dirty="0"/>
              <a:t>Linked</a:t>
            </a:r>
            <a:r>
              <a:rPr spc="-30" dirty="0"/>
              <a:t> </a:t>
            </a:r>
            <a:r>
              <a:rPr dirty="0"/>
              <a:t>Products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9289" y="2930601"/>
            <a:ext cx="8139816" cy="2770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34785" y="3532909"/>
            <a:ext cx="1167937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06544" y="3660870"/>
            <a:ext cx="950594" cy="0"/>
          </a:xfrm>
          <a:custGeom>
            <a:avLst/>
            <a:gdLst/>
            <a:ahLst/>
            <a:cxnLst/>
            <a:rect l="l" t="t" r="r" b="b"/>
            <a:pathLst>
              <a:path w="950595">
                <a:moveTo>
                  <a:pt x="950585" y="0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81610" y="3602570"/>
            <a:ext cx="114642" cy="116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395336" y="3509644"/>
            <a:ext cx="2006600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204" dirty="0">
                <a:solidFill>
                  <a:srgbClr val="FF0000"/>
                </a:solidFill>
                <a:latin typeface="DejaVu Sans"/>
                <a:cs typeface="DejaVu Sans"/>
              </a:rPr>
              <a:t>Search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</a:t>
            </a:r>
            <a:r>
              <a:rPr sz="1750" spc="-18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item(s) 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you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want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to</a:t>
            </a:r>
            <a:r>
              <a:rPr sz="1750" spc="-114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upsell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61</a:t>
            </a:fld>
            <a:endParaRPr spc="1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4796" y="737628"/>
            <a:ext cx="486346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spc="5" dirty="0"/>
              <a:t>– </a:t>
            </a:r>
            <a:r>
              <a:rPr dirty="0"/>
              <a:t>Up-sell</a:t>
            </a:r>
            <a:r>
              <a:rPr spc="-40" dirty="0"/>
              <a:t> </a:t>
            </a:r>
            <a:r>
              <a:rPr dirty="0"/>
              <a:t>Sample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07107" y="2077355"/>
            <a:ext cx="5444185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62</a:t>
            </a:fld>
            <a:endParaRPr spc="1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6499" y="767778"/>
            <a:ext cx="8270875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dirty="0"/>
              <a:t>Products </a:t>
            </a:r>
            <a:r>
              <a:rPr sz="3150" spc="5" dirty="0"/>
              <a:t>– </a:t>
            </a:r>
            <a:r>
              <a:rPr sz="3150" dirty="0"/>
              <a:t>Product </a:t>
            </a:r>
            <a:r>
              <a:rPr sz="3150" spc="5" dirty="0"/>
              <a:t>Data – </a:t>
            </a:r>
            <a:r>
              <a:rPr sz="3150" dirty="0"/>
              <a:t>Linked Products</a:t>
            </a:r>
            <a:r>
              <a:rPr sz="3150" spc="40" dirty="0"/>
              <a:t> </a:t>
            </a:r>
            <a:r>
              <a:rPr sz="3150" dirty="0"/>
              <a:t>(cont’d)</a:t>
            </a:r>
            <a:endParaRPr sz="3150"/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9289" y="2953397"/>
            <a:ext cx="8139816" cy="2724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0057" y="3965167"/>
            <a:ext cx="1167937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62036" y="4091085"/>
            <a:ext cx="950594" cy="0"/>
          </a:xfrm>
          <a:custGeom>
            <a:avLst/>
            <a:gdLst/>
            <a:ahLst/>
            <a:cxnLst/>
            <a:rect l="l" t="t" r="r" b="b"/>
            <a:pathLst>
              <a:path w="950595">
                <a:moveTo>
                  <a:pt x="950595" y="0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37110" y="4032783"/>
            <a:ext cx="114642" cy="116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90486" y="3920566"/>
            <a:ext cx="1969135" cy="1377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product(s) 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that is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displayed</a:t>
            </a:r>
            <a:r>
              <a:rPr sz="1750" spc="-21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30" dirty="0">
                <a:solidFill>
                  <a:srgbClr val="FF0000"/>
                </a:solidFill>
                <a:latin typeface="DejaVu Sans"/>
                <a:cs typeface="DejaVu Sans"/>
              </a:rPr>
              <a:t>with 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cart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and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related 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user’s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cart 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contents.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63</a:t>
            </a:fld>
            <a:endParaRPr spc="1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7977" y="737628"/>
            <a:ext cx="434784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Installation </a:t>
            </a:r>
            <a:r>
              <a:rPr spc="5" dirty="0"/>
              <a:t>– </a:t>
            </a:r>
            <a:r>
              <a:rPr spc="15" dirty="0"/>
              <a:t>Cart</a:t>
            </a:r>
            <a:r>
              <a:rPr spc="-45" dirty="0"/>
              <a:t> </a:t>
            </a:r>
            <a:r>
              <a:rPr dirty="0"/>
              <a:t>Page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77555" y="2077354"/>
            <a:ext cx="6103277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B3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10447" y="3815537"/>
            <a:ext cx="1895297" cy="2435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16528" y="4987632"/>
            <a:ext cx="91439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67156" y="3848511"/>
            <a:ext cx="1784350" cy="2324100"/>
          </a:xfrm>
          <a:custGeom>
            <a:avLst/>
            <a:gdLst/>
            <a:ahLst/>
            <a:cxnLst/>
            <a:rect l="l" t="t" r="r" b="b"/>
            <a:pathLst>
              <a:path w="1784350" h="2324100">
                <a:moveTo>
                  <a:pt x="0" y="0"/>
                </a:moveTo>
                <a:lnTo>
                  <a:pt x="1783727" y="0"/>
                </a:lnTo>
                <a:lnTo>
                  <a:pt x="1783727" y="2323869"/>
                </a:lnTo>
                <a:lnTo>
                  <a:pt x="0" y="2323869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64</a:t>
            </a:fld>
            <a:endParaRPr spc="1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8952" y="737628"/>
            <a:ext cx="737552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spc="5" dirty="0"/>
              <a:t>– </a:t>
            </a:r>
            <a:r>
              <a:rPr dirty="0"/>
              <a:t>Product Categories and</a:t>
            </a:r>
            <a:r>
              <a:rPr spc="-20" dirty="0"/>
              <a:t> </a:t>
            </a:r>
            <a:r>
              <a:rPr spc="-35" dirty="0"/>
              <a:t>Tags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75671" y="2077354"/>
            <a:ext cx="2307043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65</a:t>
            </a:fld>
            <a:endParaRPr spc="1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1053" y="737628"/>
            <a:ext cx="557085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spc="5" dirty="0"/>
              <a:t>– </a:t>
            </a:r>
            <a:r>
              <a:rPr dirty="0"/>
              <a:t>Publishing</a:t>
            </a:r>
            <a:r>
              <a:rPr spc="-55" dirty="0"/>
              <a:t> </a:t>
            </a:r>
            <a:r>
              <a:rPr dirty="0"/>
              <a:t>Options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02519" y="2077355"/>
            <a:ext cx="2253361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99240" y="4229204"/>
            <a:ext cx="4232198" cy="837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89820" y="4219776"/>
            <a:ext cx="4251325" cy="857250"/>
          </a:xfrm>
          <a:custGeom>
            <a:avLst/>
            <a:gdLst/>
            <a:ahLst/>
            <a:cxnLst/>
            <a:rect l="l" t="t" r="r" b="b"/>
            <a:pathLst>
              <a:path w="4251325" h="857250">
                <a:moveTo>
                  <a:pt x="0" y="0"/>
                </a:moveTo>
                <a:lnTo>
                  <a:pt x="4250876" y="0"/>
                </a:lnTo>
                <a:lnTo>
                  <a:pt x="4250876" y="856928"/>
                </a:lnTo>
                <a:lnTo>
                  <a:pt x="0" y="856928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94518" y="5212077"/>
            <a:ext cx="1296784" cy="3990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01337" y="5365864"/>
            <a:ext cx="91439" cy="91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48916" y="5242833"/>
            <a:ext cx="1188085" cy="288925"/>
          </a:xfrm>
          <a:custGeom>
            <a:avLst/>
            <a:gdLst/>
            <a:ahLst/>
            <a:cxnLst/>
            <a:rect l="l" t="t" r="r" b="b"/>
            <a:pathLst>
              <a:path w="1188085" h="288925">
                <a:moveTo>
                  <a:pt x="0" y="0"/>
                </a:moveTo>
                <a:lnTo>
                  <a:pt x="1187512" y="0"/>
                </a:lnTo>
                <a:lnTo>
                  <a:pt x="1187512" y="288913"/>
                </a:lnTo>
                <a:lnTo>
                  <a:pt x="0" y="288913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66</a:t>
            </a:fld>
            <a:endParaRPr spc="15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1573" y="737628"/>
            <a:ext cx="497014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spc="5" dirty="0"/>
              <a:t>– </a:t>
            </a:r>
            <a:r>
              <a:rPr dirty="0"/>
              <a:t>Featured</a:t>
            </a:r>
            <a:r>
              <a:rPr spc="-40" dirty="0"/>
              <a:t> </a:t>
            </a:r>
            <a:r>
              <a:rPr dirty="0"/>
              <a:t>Image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8012" y="2077355"/>
            <a:ext cx="7942376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73391" y="4227017"/>
            <a:ext cx="565265" cy="1188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27646" y="4377220"/>
            <a:ext cx="354965" cy="968375"/>
          </a:xfrm>
          <a:custGeom>
            <a:avLst/>
            <a:gdLst/>
            <a:ahLst/>
            <a:cxnLst/>
            <a:rect l="l" t="t" r="r" b="b"/>
            <a:pathLst>
              <a:path w="354965" h="968375">
                <a:moveTo>
                  <a:pt x="354955" y="967993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98727" y="4353814"/>
            <a:ext cx="110248" cy="1228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92777" y="5016728"/>
            <a:ext cx="569422" cy="1188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48725" y="5167800"/>
            <a:ext cx="354965" cy="968375"/>
          </a:xfrm>
          <a:custGeom>
            <a:avLst/>
            <a:gdLst/>
            <a:ahLst/>
            <a:cxnLst/>
            <a:rect l="l" t="t" r="r" b="b"/>
            <a:pathLst>
              <a:path w="354964" h="968375">
                <a:moveTo>
                  <a:pt x="354965" y="967984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19815" y="5144389"/>
            <a:ext cx="110236" cy="1228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240885" y="5378056"/>
            <a:ext cx="4538980" cy="1087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791460" marR="5080">
              <a:lnSpc>
                <a:spcPct val="103600"/>
              </a:lnSpc>
              <a:spcBef>
                <a:spcPts val="55"/>
              </a:spcBef>
            </a:pP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Click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sz="1750" spc="-195" dirty="0">
                <a:solidFill>
                  <a:srgbClr val="FF0000"/>
                </a:solidFill>
                <a:latin typeface="DejaVu Sans"/>
                <a:cs typeface="DejaVu Sans"/>
              </a:rPr>
              <a:t>add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main  </a:t>
            </a:r>
            <a:r>
              <a:rPr sz="1750" spc="-215" dirty="0">
                <a:solidFill>
                  <a:srgbClr val="FF0000"/>
                </a:solidFill>
                <a:latin typeface="DejaVu Sans"/>
                <a:cs typeface="DejaVu Sans"/>
              </a:rPr>
              <a:t>image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item</a:t>
            </a:r>
            <a:endParaRPr sz="17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sz="1750" spc="-145" dirty="0">
                <a:solidFill>
                  <a:srgbClr val="FF0000"/>
                </a:solidFill>
                <a:latin typeface="DejaVu Sans"/>
                <a:cs typeface="DejaVu Sans"/>
              </a:rPr>
              <a:t>short</a:t>
            </a:r>
            <a:r>
              <a:rPr sz="1750" spc="-8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description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67</a:t>
            </a:fld>
            <a:endParaRPr spc="15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5463" y="737628"/>
            <a:ext cx="618236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 </a:t>
            </a:r>
            <a:r>
              <a:rPr spc="5" dirty="0"/>
              <a:t>Up </a:t>
            </a:r>
            <a:r>
              <a:rPr dirty="0"/>
              <a:t>Products </a:t>
            </a:r>
            <a:r>
              <a:rPr spc="5" dirty="0"/>
              <a:t>– </a:t>
            </a:r>
            <a:r>
              <a:rPr dirty="0"/>
              <a:t>Product</a:t>
            </a:r>
            <a:r>
              <a:rPr spc="-60" dirty="0"/>
              <a:t> </a:t>
            </a:r>
            <a:r>
              <a:rPr spc="10" dirty="0"/>
              <a:t>Gallery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4047" y="2077355"/>
            <a:ext cx="7930299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15000" y="5615246"/>
            <a:ext cx="1591894" cy="482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63295" y="5651594"/>
            <a:ext cx="1372235" cy="276225"/>
          </a:xfrm>
          <a:custGeom>
            <a:avLst/>
            <a:gdLst/>
            <a:ahLst/>
            <a:cxnLst/>
            <a:rect l="l" t="t" r="r" b="b"/>
            <a:pathLst>
              <a:path w="1372234" h="276225">
                <a:moveTo>
                  <a:pt x="0" y="0"/>
                </a:moveTo>
                <a:lnTo>
                  <a:pt x="1371760" y="276075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38365" y="5855703"/>
            <a:ext cx="121132" cy="114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74935" y="4958588"/>
            <a:ext cx="1812925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Click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sz="1750" spc="-195" dirty="0">
                <a:solidFill>
                  <a:srgbClr val="FF0000"/>
                </a:solidFill>
                <a:latin typeface="DejaVu Sans"/>
                <a:cs typeface="DejaVu Sans"/>
              </a:rPr>
              <a:t>add </a:t>
            </a:r>
            <a:r>
              <a:rPr sz="1750" spc="-140" dirty="0">
                <a:solidFill>
                  <a:srgbClr val="FF0000"/>
                </a:solidFill>
                <a:latin typeface="DejaVu Sans"/>
                <a:cs typeface="DejaVu Sans"/>
              </a:rPr>
              <a:t>other  </a:t>
            </a:r>
            <a:r>
              <a:rPr sz="1750" spc="-215" dirty="0">
                <a:solidFill>
                  <a:srgbClr val="FF0000"/>
                </a:solidFill>
                <a:latin typeface="DejaVu Sans"/>
                <a:cs typeface="DejaVu Sans"/>
              </a:rPr>
              <a:t>images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</a:t>
            </a:r>
            <a:r>
              <a:rPr sz="1750" spc="-18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item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68</a:t>
            </a:fld>
            <a:endParaRPr spc="15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1927" y="737628"/>
            <a:ext cx="500951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spc="5" dirty="0"/>
              <a:t>– </a:t>
            </a:r>
            <a:r>
              <a:rPr dirty="0"/>
              <a:t>Product</a:t>
            </a:r>
            <a:r>
              <a:rPr spc="-40" dirty="0"/>
              <a:t> </a:t>
            </a:r>
            <a:r>
              <a:rPr dirty="0"/>
              <a:t>Sample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0800" y="2077355"/>
            <a:ext cx="7936801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02878" y="4168834"/>
            <a:ext cx="673331" cy="598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69229" y="4310357"/>
            <a:ext cx="452120" cy="381000"/>
          </a:xfrm>
          <a:custGeom>
            <a:avLst/>
            <a:gdLst/>
            <a:ahLst/>
            <a:cxnLst/>
            <a:rect l="l" t="t" r="r" b="b"/>
            <a:pathLst>
              <a:path w="452119" h="381000">
                <a:moveTo>
                  <a:pt x="451628" y="380800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50160" y="4294289"/>
            <a:ext cx="118592" cy="112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41651" y="4723891"/>
            <a:ext cx="124904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215" dirty="0">
                <a:solidFill>
                  <a:srgbClr val="FF0000"/>
                </a:solidFill>
                <a:latin typeface="DejaVu Sans"/>
                <a:cs typeface="DejaVu Sans"/>
              </a:rPr>
              <a:t>Image</a:t>
            </a:r>
            <a:r>
              <a:rPr sz="1750" spc="-20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gallery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39784" y="1724889"/>
            <a:ext cx="594359" cy="5320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92242" y="1759045"/>
            <a:ext cx="379095" cy="317500"/>
          </a:xfrm>
          <a:custGeom>
            <a:avLst/>
            <a:gdLst/>
            <a:ahLst/>
            <a:cxnLst/>
            <a:rect l="l" t="t" r="r" b="b"/>
            <a:pathLst>
              <a:path w="379094" h="317500">
                <a:moveTo>
                  <a:pt x="0" y="0"/>
                </a:moveTo>
                <a:lnTo>
                  <a:pt x="378564" y="317359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71254" y="1980133"/>
            <a:ext cx="118656" cy="1122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13346" y="1436789"/>
            <a:ext cx="145542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Featured</a:t>
            </a:r>
            <a:r>
              <a:rPr sz="1750" spc="-20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215" dirty="0">
                <a:solidFill>
                  <a:srgbClr val="FF0000"/>
                </a:solidFill>
                <a:latin typeface="DejaVu Sans"/>
                <a:cs typeface="DejaVu Sans"/>
              </a:rPr>
              <a:t>image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05998" y="2040776"/>
            <a:ext cx="1292631" cy="12178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69465" y="2077335"/>
            <a:ext cx="1075055" cy="1000760"/>
          </a:xfrm>
          <a:custGeom>
            <a:avLst/>
            <a:gdLst/>
            <a:ahLst/>
            <a:cxnLst/>
            <a:rect l="l" t="t" r="r" b="b"/>
            <a:pathLst>
              <a:path w="1075054" h="1000760">
                <a:moveTo>
                  <a:pt x="1074756" y="0"/>
                </a:moveTo>
                <a:lnTo>
                  <a:pt x="0" y="1000604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51222" y="2980385"/>
            <a:ext cx="117144" cy="1145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537618" y="1732495"/>
            <a:ext cx="162242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Short</a:t>
            </a:r>
            <a:r>
              <a:rPr sz="1750" spc="-204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Description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69</a:t>
            </a:fld>
            <a:endParaRPr spc="1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dirty="0"/>
              <a:t>Installation </a:t>
            </a:r>
            <a:r>
              <a:rPr spc="5" dirty="0"/>
              <a:t>– </a:t>
            </a:r>
            <a:r>
              <a:rPr dirty="0"/>
              <a:t>Finding</a:t>
            </a:r>
            <a:r>
              <a:rPr spc="-30" dirty="0"/>
              <a:t> </a:t>
            </a:r>
            <a:r>
              <a:rPr dirty="0"/>
              <a:t>WooCommerce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8012" y="2077355"/>
            <a:ext cx="7942376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03024" y="2651762"/>
            <a:ext cx="868680" cy="1246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60816" y="2686140"/>
            <a:ext cx="655955" cy="1028065"/>
          </a:xfrm>
          <a:custGeom>
            <a:avLst/>
            <a:gdLst/>
            <a:ahLst/>
            <a:cxnLst/>
            <a:rect l="l" t="t" r="r" b="b"/>
            <a:pathLst>
              <a:path w="655954" h="1028064">
                <a:moveTo>
                  <a:pt x="655718" y="0"/>
                </a:moveTo>
                <a:lnTo>
                  <a:pt x="0" y="1027537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47397" y="3613670"/>
            <a:ext cx="105359" cy="1210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931856" y="2353614"/>
            <a:ext cx="44303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Click </a:t>
            </a:r>
            <a:r>
              <a:rPr sz="1750" spc="-145" dirty="0">
                <a:solidFill>
                  <a:srgbClr val="FF0000"/>
                </a:solidFill>
                <a:latin typeface="DejaVu Sans"/>
                <a:cs typeface="DejaVu Sans"/>
              </a:rPr>
              <a:t>“install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now”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on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sz="1750" spc="-200" dirty="0">
                <a:solidFill>
                  <a:srgbClr val="FF0000"/>
                </a:solidFill>
                <a:latin typeface="DejaVu Sans"/>
                <a:cs typeface="DejaVu Sans"/>
              </a:rPr>
              <a:t>WooCommerce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plugin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7</a:t>
            </a:fld>
            <a:endParaRPr spc="15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2922" y="737628"/>
            <a:ext cx="528701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spc="5" dirty="0"/>
              <a:t>– </a:t>
            </a:r>
            <a:r>
              <a:rPr dirty="0"/>
              <a:t>Shipping</a:t>
            </a:r>
            <a:r>
              <a:rPr spc="-50" dirty="0"/>
              <a:t> </a:t>
            </a:r>
            <a:r>
              <a:rPr dirty="0"/>
              <a:t>Classes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9289" y="2442972"/>
            <a:ext cx="8139816" cy="374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6086" y="4231183"/>
            <a:ext cx="839585" cy="2576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80160" y="4314304"/>
            <a:ext cx="91440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9289" y="4263266"/>
            <a:ext cx="729615" cy="149225"/>
          </a:xfrm>
          <a:custGeom>
            <a:avLst/>
            <a:gdLst/>
            <a:ahLst/>
            <a:cxnLst/>
            <a:rect l="l" t="t" r="r" b="b"/>
            <a:pathLst>
              <a:path w="729614" h="149225">
                <a:moveTo>
                  <a:pt x="0" y="0"/>
                </a:moveTo>
                <a:lnTo>
                  <a:pt x="729583" y="0"/>
                </a:lnTo>
                <a:lnTo>
                  <a:pt x="729583" y="148769"/>
                </a:lnTo>
                <a:lnTo>
                  <a:pt x="0" y="148769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667046" y="4977955"/>
            <a:ext cx="4031615" cy="11137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85"/>
              </a:spcBef>
            </a:pP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Product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shipping </a:t>
            </a:r>
            <a:r>
              <a:rPr sz="1750" spc="-195" dirty="0">
                <a:solidFill>
                  <a:srgbClr val="FF0000"/>
                </a:solidFill>
                <a:latin typeface="DejaVu Sans"/>
                <a:cs typeface="DejaVu Sans"/>
              </a:rPr>
              <a:t>classes </a:t>
            </a:r>
            <a:r>
              <a:rPr sz="1750" spc="-135" dirty="0">
                <a:solidFill>
                  <a:srgbClr val="FF0000"/>
                </a:solidFill>
                <a:latin typeface="DejaVu Sans"/>
                <a:cs typeface="DejaVu Sans"/>
              </a:rPr>
              <a:t>allow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you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sz="1750" b="1" spc="-75" dirty="0">
                <a:solidFill>
                  <a:srgbClr val="FF0000"/>
                </a:solidFill>
                <a:latin typeface="Trebuchet MS"/>
                <a:cs typeface="Trebuchet MS"/>
              </a:rPr>
              <a:t>group  similar </a:t>
            </a:r>
            <a:r>
              <a:rPr sz="1750" b="1" spc="-85" dirty="0">
                <a:solidFill>
                  <a:srgbClr val="FF0000"/>
                </a:solidFill>
                <a:latin typeface="Trebuchet MS"/>
                <a:cs typeface="Trebuchet MS"/>
              </a:rPr>
              <a:t>products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sz="1750" b="1" spc="-75" dirty="0">
                <a:solidFill>
                  <a:srgbClr val="FF0000"/>
                </a:solidFill>
                <a:latin typeface="Trebuchet MS"/>
                <a:cs typeface="Trebuchet MS"/>
              </a:rPr>
              <a:t>shipping</a:t>
            </a:r>
            <a:r>
              <a:rPr sz="1750" spc="-75" dirty="0">
                <a:solidFill>
                  <a:srgbClr val="FF0000"/>
                </a:solidFill>
                <a:latin typeface="DejaVu Sans"/>
                <a:cs typeface="DejaVu Sans"/>
              </a:rPr>
              <a:t>. </a:t>
            </a:r>
            <a:r>
              <a:rPr sz="1750" spc="-204" dirty="0">
                <a:solidFill>
                  <a:srgbClr val="FF0000"/>
                </a:solidFill>
                <a:latin typeface="DejaVu Sans"/>
                <a:cs typeface="DejaVu Sans"/>
              </a:rPr>
              <a:t>They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work </a:t>
            </a:r>
            <a:r>
              <a:rPr sz="1750" spc="-135" dirty="0">
                <a:solidFill>
                  <a:srgbClr val="FF0000"/>
                </a:solidFill>
                <a:latin typeface="DejaVu Sans"/>
                <a:cs typeface="DejaVu Sans"/>
              </a:rPr>
              <a:t>in  </a:t>
            </a:r>
            <a:r>
              <a:rPr sz="1750" spc="-215" dirty="0">
                <a:solidFill>
                  <a:srgbClr val="FF0000"/>
                </a:solidFill>
                <a:latin typeface="DejaVu Sans"/>
                <a:cs typeface="DejaVu Sans"/>
              </a:rPr>
              <a:t>much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sz="1750" spc="-229" dirty="0">
                <a:solidFill>
                  <a:srgbClr val="FF0000"/>
                </a:solidFill>
                <a:latin typeface="DejaVu Sans"/>
                <a:cs typeface="DejaVu Sans"/>
              </a:rPr>
              <a:t>same </a:t>
            </a:r>
            <a:r>
              <a:rPr sz="1750" spc="-225" dirty="0">
                <a:solidFill>
                  <a:srgbClr val="FF0000"/>
                </a:solidFill>
                <a:latin typeface="DejaVu Sans"/>
                <a:cs typeface="DejaVu Sans"/>
              </a:rPr>
              <a:t>way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as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product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and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post 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categories.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70</a:t>
            </a:fld>
            <a:endParaRPr spc="15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4107" y="737628"/>
            <a:ext cx="7804784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spc="5" dirty="0"/>
              <a:t>– </a:t>
            </a:r>
            <a:r>
              <a:rPr dirty="0"/>
              <a:t>Shipping and Shipping</a:t>
            </a:r>
            <a:r>
              <a:rPr spc="-30" dirty="0"/>
              <a:t> </a:t>
            </a:r>
            <a:r>
              <a:rPr dirty="0"/>
              <a:t>Classes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9289" y="3110699"/>
            <a:ext cx="8139816" cy="24099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32857" y="4463929"/>
            <a:ext cx="669174" cy="1105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91258" y="4610170"/>
            <a:ext cx="454025" cy="887730"/>
          </a:xfrm>
          <a:custGeom>
            <a:avLst/>
            <a:gdLst/>
            <a:ahLst/>
            <a:cxnLst/>
            <a:rect l="l" t="t" r="r" b="b"/>
            <a:pathLst>
              <a:path w="454025" h="887729">
                <a:moveTo>
                  <a:pt x="453785" y="88744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73496" y="4587976"/>
            <a:ext cx="105537" cy="122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04204" y="5421960"/>
            <a:ext cx="208661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Select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Shipping</a:t>
            </a:r>
            <a:r>
              <a:rPr sz="1750" spc="-9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204" dirty="0">
                <a:solidFill>
                  <a:srgbClr val="FF0000"/>
                </a:solidFill>
                <a:latin typeface="DejaVu Sans"/>
                <a:cs typeface="DejaVu Sans"/>
              </a:rPr>
              <a:t>Class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64838" y="1908886"/>
            <a:ext cx="4438015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229" dirty="0">
                <a:solidFill>
                  <a:srgbClr val="FF0000"/>
                </a:solidFill>
                <a:latin typeface="DejaVu Sans"/>
                <a:cs typeface="DejaVu Sans"/>
              </a:rPr>
              <a:t>Some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extension </a:t>
            </a:r>
            <a:r>
              <a:rPr sz="1750" spc="-195" dirty="0">
                <a:solidFill>
                  <a:srgbClr val="FF0000"/>
                </a:solidFill>
                <a:latin typeface="DejaVu Sans"/>
                <a:cs typeface="DejaVu Sans"/>
              </a:rPr>
              <a:t>such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as </a:t>
            </a:r>
            <a:r>
              <a:rPr sz="1750" spc="-215" dirty="0">
                <a:solidFill>
                  <a:srgbClr val="FF0000"/>
                </a:solidFill>
                <a:latin typeface="DejaVu Sans"/>
                <a:cs typeface="DejaVu Sans"/>
              </a:rPr>
              <a:t>Fedex </a:t>
            </a:r>
            <a:r>
              <a:rPr sz="1750" spc="-185" dirty="0">
                <a:solidFill>
                  <a:srgbClr val="FF0000"/>
                </a:solidFill>
                <a:latin typeface="DejaVu Sans"/>
                <a:cs typeface="DejaVu Sans"/>
              </a:rPr>
              <a:t>Shipping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requires 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you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weight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and</a:t>
            </a:r>
            <a:r>
              <a:rPr sz="1750" spc="-14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dimensions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68838" y="2485504"/>
            <a:ext cx="831272" cy="1375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24800" y="2515492"/>
            <a:ext cx="616585" cy="1160145"/>
          </a:xfrm>
          <a:custGeom>
            <a:avLst/>
            <a:gdLst/>
            <a:ahLst/>
            <a:cxnLst/>
            <a:rect l="l" t="t" r="r" b="b"/>
            <a:pathLst>
              <a:path w="616585" h="1160145">
                <a:moveTo>
                  <a:pt x="616164" y="0"/>
                </a:moveTo>
                <a:lnTo>
                  <a:pt x="0" y="1159877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08512" y="3575354"/>
            <a:ext cx="104813" cy="1220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18457" y="2485504"/>
            <a:ext cx="681643" cy="15295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72323" y="2515492"/>
            <a:ext cx="469265" cy="1309370"/>
          </a:xfrm>
          <a:custGeom>
            <a:avLst/>
            <a:gdLst/>
            <a:ahLst/>
            <a:cxnLst/>
            <a:rect l="l" t="t" r="r" b="b"/>
            <a:pathLst>
              <a:path w="469264" h="1309370">
                <a:moveTo>
                  <a:pt x="468641" y="0"/>
                </a:moveTo>
                <a:lnTo>
                  <a:pt x="0" y="130923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42714" y="3725329"/>
            <a:ext cx="110477" cy="122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71</a:t>
            </a:fld>
            <a:endParaRPr spc="15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0520" y="737628"/>
            <a:ext cx="755205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spc="5" dirty="0"/>
              <a:t>– </a:t>
            </a:r>
            <a:r>
              <a:rPr dirty="0"/>
              <a:t>Bulk Editing Shipping</a:t>
            </a:r>
            <a:r>
              <a:rPr spc="-35" dirty="0"/>
              <a:t> </a:t>
            </a:r>
            <a:r>
              <a:rPr dirty="0"/>
              <a:t>Classes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9289" y="3259950"/>
            <a:ext cx="8139816" cy="211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72</a:t>
            </a:fld>
            <a:endParaRPr spc="15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542" y="767778"/>
            <a:ext cx="8051800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dirty="0"/>
              <a:t>Products </a:t>
            </a:r>
            <a:r>
              <a:rPr sz="3150" spc="5" dirty="0"/>
              <a:t>– </a:t>
            </a:r>
            <a:r>
              <a:rPr sz="3150" dirty="0"/>
              <a:t>Bulk Editing Shipping </a:t>
            </a:r>
            <a:r>
              <a:rPr sz="3150" spc="5" dirty="0"/>
              <a:t>Classes</a:t>
            </a:r>
            <a:r>
              <a:rPr sz="3150" spc="20" dirty="0"/>
              <a:t> </a:t>
            </a:r>
            <a:r>
              <a:rPr sz="3150" dirty="0"/>
              <a:t>(cont’d)</a:t>
            </a:r>
            <a:endParaRPr sz="3150"/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9289" y="2325306"/>
            <a:ext cx="8139816" cy="3980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73</a:t>
            </a:fld>
            <a:endParaRPr spc="15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3112" y="767778"/>
            <a:ext cx="8577580" cy="508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150" dirty="0"/>
              <a:t>Products </a:t>
            </a:r>
            <a:r>
              <a:rPr sz="3150" spc="5" dirty="0"/>
              <a:t>– </a:t>
            </a:r>
            <a:r>
              <a:rPr sz="3150" dirty="0"/>
              <a:t>Shipping </a:t>
            </a:r>
            <a:r>
              <a:rPr sz="3150" spc="5" dirty="0"/>
              <a:t>Classes – </a:t>
            </a:r>
            <a:r>
              <a:rPr sz="3150" dirty="0"/>
              <a:t>Enabling Debug</a:t>
            </a:r>
            <a:r>
              <a:rPr sz="3150" spc="5" dirty="0"/>
              <a:t> Mode</a:t>
            </a:r>
            <a:endParaRPr sz="3150"/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59289" y="3735392"/>
            <a:ext cx="8139816" cy="1160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154032" y="2863557"/>
            <a:ext cx="362267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200" dirty="0">
                <a:solidFill>
                  <a:srgbClr val="FF0000"/>
                </a:solidFill>
                <a:latin typeface="DejaVu Sans"/>
                <a:cs typeface="DejaVu Sans"/>
              </a:rPr>
              <a:t>WooCommerce </a:t>
            </a:r>
            <a:r>
              <a:rPr sz="1750" spc="-580" dirty="0">
                <a:solidFill>
                  <a:srgbClr val="FF0000"/>
                </a:solidFill>
                <a:latin typeface="DejaVu Sans"/>
                <a:cs typeface="DejaVu Sans"/>
              </a:rPr>
              <a:t>&gt;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235" dirty="0">
                <a:solidFill>
                  <a:srgbClr val="FF0000"/>
                </a:solidFill>
                <a:latin typeface="DejaVu Sans"/>
                <a:cs typeface="DejaVu Sans"/>
              </a:rPr>
              <a:t>System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Status</a:t>
            </a:r>
            <a:r>
              <a:rPr sz="1750" spc="-5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580" dirty="0">
                <a:solidFill>
                  <a:srgbClr val="FF0000"/>
                </a:solidFill>
                <a:latin typeface="DejaVu Sans"/>
                <a:cs typeface="DejaVu Sans"/>
              </a:rPr>
              <a:t>&gt;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Tools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74</a:t>
            </a:fld>
            <a:endParaRPr spc="15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076" y="1323657"/>
            <a:ext cx="9044305" cy="5458460"/>
          </a:xfrm>
          <a:custGeom>
            <a:avLst/>
            <a:gdLst/>
            <a:ahLst/>
            <a:cxnLst/>
            <a:rect l="l" t="t" r="r" b="b"/>
            <a:pathLst>
              <a:path w="9044305" h="5458459">
                <a:moveTo>
                  <a:pt x="0" y="5457955"/>
                </a:moveTo>
                <a:lnTo>
                  <a:pt x="9044250" y="5457955"/>
                </a:lnTo>
                <a:lnTo>
                  <a:pt x="9044250" y="0"/>
                </a:lnTo>
                <a:lnTo>
                  <a:pt x="0" y="0"/>
                </a:lnTo>
                <a:lnTo>
                  <a:pt x="0" y="5457955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7076" y="494601"/>
            <a:ext cx="9044305" cy="829310"/>
          </a:xfrm>
          <a:custGeom>
            <a:avLst/>
            <a:gdLst/>
            <a:ahLst/>
            <a:cxnLst/>
            <a:rect l="l" t="t" r="r" b="b"/>
            <a:pathLst>
              <a:path w="9044305" h="829310">
                <a:moveTo>
                  <a:pt x="0" y="0"/>
                </a:moveTo>
                <a:lnTo>
                  <a:pt x="9044250" y="0"/>
                </a:lnTo>
                <a:lnTo>
                  <a:pt x="9044250" y="829055"/>
                </a:lnTo>
                <a:lnTo>
                  <a:pt x="0" y="829055"/>
                </a:lnTo>
                <a:lnTo>
                  <a:pt x="0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7076" y="6781613"/>
            <a:ext cx="9044305" cy="496570"/>
          </a:xfrm>
          <a:custGeom>
            <a:avLst/>
            <a:gdLst/>
            <a:ahLst/>
            <a:cxnLst/>
            <a:rect l="l" t="t" r="r" b="b"/>
            <a:pathLst>
              <a:path w="9044305" h="496570">
                <a:moveTo>
                  <a:pt x="0" y="0"/>
                </a:moveTo>
                <a:lnTo>
                  <a:pt x="9044250" y="0"/>
                </a:lnTo>
                <a:lnTo>
                  <a:pt x="9044250" y="496178"/>
                </a:lnTo>
                <a:lnTo>
                  <a:pt x="0" y="496178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9211" y="6854080"/>
            <a:ext cx="2358072" cy="294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18307" y="1594561"/>
            <a:ext cx="3770629" cy="3721100"/>
          </a:xfrm>
          <a:custGeom>
            <a:avLst/>
            <a:gdLst/>
            <a:ahLst/>
            <a:cxnLst/>
            <a:rect l="l" t="t" r="r" b="b"/>
            <a:pathLst>
              <a:path w="3770629" h="3721100">
                <a:moveTo>
                  <a:pt x="2125348" y="3708400"/>
                </a:moveTo>
                <a:lnTo>
                  <a:pt x="1645126" y="3708400"/>
                </a:lnTo>
                <a:lnTo>
                  <a:pt x="1692482" y="3721100"/>
                </a:lnTo>
                <a:lnTo>
                  <a:pt x="2077992" y="3721100"/>
                </a:lnTo>
                <a:lnTo>
                  <a:pt x="2125348" y="3708400"/>
                </a:lnTo>
                <a:close/>
              </a:path>
              <a:path w="3770629" h="3721100">
                <a:moveTo>
                  <a:pt x="2218956" y="3695700"/>
                </a:moveTo>
                <a:lnTo>
                  <a:pt x="1551518" y="3695700"/>
                </a:lnTo>
                <a:lnTo>
                  <a:pt x="1598133" y="3708400"/>
                </a:lnTo>
                <a:lnTo>
                  <a:pt x="2172341" y="3708400"/>
                </a:lnTo>
                <a:lnTo>
                  <a:pt x="2218956" y="3695700"/>
                </a:lnTo>
                <a:close/>
              </a:path>
              <a:path w="3770629" h="3721100">
                <a:moveTo>
                  <a:pt x="2401344" y="63500"/>
                </a:moveTo>
                <a:lnTo>
                  <a:pt x="1369128" y="63500"/>
                </a:lnTo>
                <a:lnTo>
                  <a:pt x="1324623" y="76200"/>
                </a:lnTo>
                <a:lnTo>
                  <a:pt x="1280584" y="101600"/>
                </a:lnTo>
                <a:lnTo>
                  <a:pt x="1151415" y="139700"/>
                </a:lnTo>
                <a:lnTo>
                  <a:pt x="1109390" y="165100"/>
                </a:lnTo>
                <a:lnTo>
                  <a:pt x="1067906" y="177800"/>
                </a:lnTo>
                <a:lnTo>
                  <a:pt x="986618" y="228600"/>
                </a:lnTo>
                <a:lnTo>
                  <a:pt x="946844" y="241300"/>
                </a:lnTo>
                <a:lnTo>
                  <a:pt x="907670" y="266700"/>
                </a:lnTo>
                <a:lnTo>
                  <a:pt x="869110" y="292100"/>
                </a:lnTo>
                <a:lnTo>
                  <a:pt x="831180" y="317500"/>
                </a:lnTo>
                <a:lnTo>
                  <a:pt x="793894" y="342900"/>
                </a:lnTo>
                <a:lnTo>
                  <a:pt x="757266" y="368300"/>
                </a:lnTo>
                <a:lnTo>
                  <a:pt x="721313" y="393700"/>
                </a:lnTo>
                <a:lnTo>
                  <a:pt x="686048" y="419100"/>
                </a:lnTo>
                <a:lnTo>
                  <a:pt x="651486" y="457200"/>
                </a:lnTo>
                <a:lnTo>
                  <a:pt x="617643" y="482600"/>
                </a:lnTo>
                <a:lnTo>
                  <a:pt x="584533" y="508000"/>
                </a:lnTo>
                <a:lnTo>
                  <a:pt x="552170" y="546100"/>
                </a:lnTo>
                <a:lnTo>
                  <a:pt x="520570" y="571500"/>
                </a:lnTo>
                <a:lnTo>
                  <a:pt x="489748" y="609600"/>
                </a:lnTo>
                <a:lnTo>
                  <a:pt x="459717" y="647700"/>
                </a:lnTo>
                <a:lnTo>
                  <a:pt x="430494" y="673100"/>
                </a:lnTo>
                <a:lnTo>
                  <a:pt x="402092" y="711200"/>
                </a:lnTo>
                <a:lnTo>
                  <a:pt x="374527" y="749300"/>
                </a:lnTo>
                <a:lnTo>
                  <a:pt x="347814" y="787400"/>
                </a:lnTo>
                <a:lnTo>
                  <a:pt x="321967" y="825500"/>
                </a:lnTo>
                <a:lnTo>
                  <a:pt x="297000" y="863600"/>
                </a:lnTo>
                <a:lnTo>
                  <a:pt x="272930" y="901700"/>
                </a:lnTo>
                <a:lnTo>
                  <a:pt x="249770" y="939800"/>
                </a:lnTo>
                <a:lnTo>
                  <a:pt x="227536" y="977900"/>
                </a:lnTo>
                <a:lnTo>
                  <a:pt x="206242" y="1016000"/>
                </a:lnTo>
                <a:lnTo>
                  <a:pt x="185903" y="1054100"/>
                </a:lnTo>
                <a:lnTo>
                  <a:pt x="166534" y="1092200"/>
                </a:lnTo>
                <a:lnTo>
                  <a:pt x="148150" y="1143000"/>
                </a:lnTo>
                <a:lnTo>
                  <a:pt x="130765" y="1181100"/>
                </a:lnTo>
                <a:lnTo>
                  <a:pt x="114394" y="1219200"/>
                </a:lnTo>
                <a:lnTo>
                  <a:pt x="99053" y="1270000"/>
                </a:lnTo>
                <a:lnTo>
                  <a:pt x="84755" y="1308100"/>
                </a:lnTo>
                <a:lnTo>
                  <a:pt x="71517" y="1358900"/>
                </a:lnTo>
                <a:lnTo>
                  <a:pt x="59351" y="1397000"/>
                </a:lnTo>
                <a:lnTo>
                  <a:pt x="48274" y="1447800"/>
                </a:lnTo>
                <a:lnTo>
                  <a:pt x="38301" y="1485900"/>
                </a:lnTo>
                <a:lnTo>
                  <a:pt x="29445" y="1536700"/>
                </a:lnTo>
                <a:lnTo>
                  <a:pt x="21721" y="1574800"/>
                </a:lnTo>
                <a:lnTo>
                  <a:pt x="15146" y="1625600"/>
                </a:lnTo>
                <a:lnTo>
                  <a:pt x="9733" y="1676400"/>
                </a:lnTo>
                <a:lnTo>
                  <a:pt x="5497" y="1714500"/>
                </a:lnTo>
                <a:lnTo>
                  <a:pt x="2453" y="1765300"/>
                </a:lnTo>
                <a:lnTo>
                  <a:pt x="615" y="1816100"/>
                </a:lnTo>
                <a:lnTo>
                  <a:pt x="0" y="1866900"/>
                </a:lnTo>
                <a:lnTo>
                  <a:pt x="615" y="1905000"/>
                </a:lnTo>
                <a:lnTo>
                  <a:pt x="2453" y="1955800"/>
                </a:lnTo>
                <a:lnTo>
                  <a:pt x="5497" y="2006600"/>
                </a:lnTo>
                <a:lnTo>
                  <a:pt x="9733" y="2057400"/>
                </a:lnTo>
                <a:lnTo>
                  <a:pt x="15146" y="2095500"/>
                </a:lnTo>
                <a:lnTo>
                  <a:pt x="21721" y="2146300"/>
                </a:lnTo>
                <a:lnTo>
                  <a:pt x="29445" y="2197100"/>
                </a:lnTo>
                <a:lnTo>
                  <a:pt x="38301" y="2235200"/>
                </a:lnTo>
                <a:lnTo>
                  <a:pt x="48274" y="2286000"/>
                </a:lnTo>
                <a:lnTo>
                  <a:pt x="59351" y="2324100"/>
                </a:lnTo>
                <a:lnTo>
                  <a:pt x="71517" y="2374900"/>
                </a:lnTo>
                <a:lnTo>
                  <a:pt x="84755" y="2413000"/>
                </a:lnTo>
                <a:lnTo>
                  <a:pt x="99053" y="2463800"/>
                </a:lnTo>
                <a:lnTo>
                  <a:pt x="114394" y="2501900"/>
                </a:lnTo>
                <a:lnTo>
                  <a:pt x="130765" y="2552700"/>
                </a:lnTo>
                <a:lnTo>
                  <a:pt x="148150" y="2590800"/>
                </a:lnTo>
                <a:lnTo>
                  <a:pt x="166534" y="2628900"/>
                </a:lnTo>
                <a:lnTo>
                  <a:pt x="185903" y="2667000"/>
                </a:lnTo>
                <a:lnTo>
                  <a:pt x="206242" y="2717800"/>
                </a:lnTo>
                <a:lnTo>
                  <a:pt x="227536" y="2755900"/>
                </a:lnTo>
                <a:lnTo>
                  <a:pt x="249770" y="2794000"/>
                </a:lnTo>
                <a:lnTo>
                  <a:pt x="272930" y="2832100"/>
                </a:lnTo>
                <a:lnTo>
                  <a:pt x="297000" y="2870200"/>
                </a:lnTo>
                <a:lnTo>
                  <a:pt x="321967" y="2908300"/>
                </a:lnTo>
                <a:lnTo>
                  <a:pt x="347814" y="2946399"/>
                </a:lnTo>
                <a:lnTo>
                  <a:pt x="374527" y="2984499"/>
                </a:lnTo>
                <a:lnTo>
                  <a:pt x="402092" y="3009899"/>
                </a:lnTo>
                <a:lnTo>
                  <a:pt x="430494" y="3047999"/>
                </a:lnTo>
                <a:lnTo>
                  <a:pt x="459717" y="3086099"/>
                </a:lnTo>
                <a:lnTo>
                  <a:pt x="489748" y="3111499"/>
                </a:lnTo>
                <a:lnTo>
                  <a:pt x="520570" y="3149599"/>
                </a:lnTo>
                <a:lnTo>
                  <a:pt x="552170" y="3187699"/>
                </a:lnTo>
                <a:lnTo>
                  <a:pt x="584533" y="3213099"/>
                </a:lnTo>
                <a:lnTo>
                  <a:pt x="617643" y="3238499"/>
                </a:lnTo>
                <a:lnTo>
                  <a:pt x="651486" y="3276600"/>
                </a:lnTo>
                <a:lnTo>
                  <a:pt x="686048" y="3302000"/>
                </a:lnTo>
                <a:lnTo>
                  <a:pt x="721313" y="3327400"/>
                </a:lnTo>
                <a:lnTo>
                  <a:pt x="757266" y="3352800"/>
                </a:lnTo>
                <a:lnTo>
                  <a:pt x="793894" y="3378200"/>
                </a:lnTo>
                <a:lnTo>
                  <a:pt x="831180" y="3403600"/>
                </a:lnTo>
                <a:lnTo>
                  <a:pt x="869110" y="3429000"/>
                </a:lnTo>
                <a:lnTo>
                  <a:pt x="907670" y="3454400"/>
                </a:lnTo>
                <a:lnTo>
                  <a:pt x="986618" y="3505200"/>
                </a:lnTo>
                <a:lnTo>
                  <a:pt x="1026977" y="3517900"/>
                </a:lnTo>
                <a:lnTo>
                  <a:pt x="1109390" y="3568700"/>
                </a:lnTo>
                <a:lnTo>
                  <a:pt x="1193965" y="3594100"/>
                </a:lnTo>
                <a:lnTo>
                  <a:pt x="1237027" y="3619500"/>
                </a:lnTo>
                <a:lnTo>
                  <a:pt x="1505295" y="3695700"/>
                </a:lnTo>
                <a:lnTo>
                  <a:pt x="2265178" y="3695700"/>
                </a:lnTo>
                <a:lnTo>
                  <a:pt x="2533445" y="3619500"/>
                </a:lnTo>
                <a:lnTo>
                  <a:pt x="2576506" y="3594100"/>
                </a:lnTo>
                <a:lnTo>
                  <a:pt x="2661081" y="3568700"/>
                </a:lnTo>
                <a:lnTo>
                  <a:pt x="2743494" y="3517900"/>
                </a:lnTo>
                <a:lnTo>
                  <a:pt x="2783853" y="3505200"/>
                </a:lnTo>
                <a:lnTo>
                  <a:pt x="2862801" y="3454400"/>
                </a:lnTo>
                <a:lnTo>
                  <a:pt x="2901361" y="3429000"/>
                </a:lnTo>
                <a:lnTo>
                  <a:pt x="2939291" y="3403600"/>
                </a:lnTo>
                <a:lnTo>
                  <a:pt x="2976577" y="3378200"/>
                </a:lnTo>
                <a:lnTo>
                  <a:pt x="3013205" y="3352800"/>
                </a:lnTo>
                <a:lnTo>
                  <a:pt x="3049158" y="3327400"/>
                </a:lnTo>
                <a:lnTo>
                  <a:pt x="3084423" y="3302000"/>
                </a:lnTo>
                <a:lnTo>
                  <a:pt x="3118985" y="3276600"/>
                </a:lnTo>
                <a:lnTo>
                  <a:pt x="3152828" y="3238499"/>
                </a:lnTo>
                <a:lnTo>
                  <a:pt x="3185939" y="3213099"/>
                </a:lnTo>
                <a:lnTo>
                  <a:pt x="3218302" y="3187699"/>
                </a:lnTo>
                <a:lnTo>
                  <a:pt x="3249902" y="3149599"/>
                </a:lnTo>
                <a:lnTo>
                  <a:pt x="3280725" y="3111499"/>
                </a:lnTo>
                <a:lnTo>
                  <a:pt x="3310755" y="3086099"/>
                </a:lnTo>
                <a:lnTo>
                  <a:pt x="3339979" y="3047999"/>
                </a:lnTo>
                <a:lnTo>
                  <a:pt x="3368380" y="3009899"/>
                </a:lnTo>
                <a:lnTo>
                  <a:pt x="3395946" y="2984499"/>
                </a:lnTo>
                <a:lnTo>
                  <a:pt x="3422659" y="2946399"/>
                </a:lnTo>
                <a:lnTo>
                  <a:pt x="3448507" y="2908300"/>
                </a:lnTo>
                <a:lnTo>
                  <a:pt x="3473473" y="2870200"/>
                </a:lnTo>
                <a:lnTo>
                  <a:pt x="3497544" y="2832100"/>
                </a:lnTo>
                <a:lnTo>
                  <a:pt x="3520704" y="2794000"/>
                </a:lnTo>
                <a:lnTo>
                  <a:pt x="3542938" y="2755900"/>
                </a:lnTo>
                <a:lnTo>
                  <a:pt x="3564232" y="2717800"/>
                </a:lnTo>
                <a:lnTo>
                  <a:pt x="3584571" y="2667000"/>
                </a:lnTo>
                <a:lnTo>
                  <a:pt x="3603941" y="2628900"/>
                </a:lnTo>
                <a:lnTo>
                  <a:pt x="3622325" y="2590800"/>
                </a:lnTo>
                <a:lnTo>
                  <a:pt x="3639710" y="2552700"/>
                </a:lnTo>
                <a:lnTo>
                  <a:pt x="3656081" y="2501900"/>
                </a:lnTo>
                <a:lnTo>
                  <a:pt x="3671422" y="2463800"/>
                </a:lnTo>
                <a:lnTo>
                  <a:pt x="3685720" y="2413000"/>
                </a:lnTo>
                <a:lnTo>
                  <a:pt x="3698959" y="2374900"/>
                </a:lnTo>
                <a:lnTo>
                  <a:pt x="3711125" y="2324100"/>
                </a:lnTo>
                <a:lnTo>
                  <a:pt x="3722202" y="2286000"/>
                </a:lnTo>
                <a:lnTo>
                  <a:pt x="3732176" y="2235200"/>
                </a:lnTo>
                <a:lnTo>
                  <a:pt x="3741032" y="2197100"/>
                </a:lnTo>
                <a:lnTo>
                  <a:pt x="3748755" y="2146300"/>
                </a:lnTo>
                <a:lnTo>
                  <a:pt x="3755330" y="2095500"/>
                </a:lnTo>
                <a:lnTo>
                  <a:pt x="3760744" y="2057400"/>
                </a:lnTo>
                <a:lnTo>
                  <a:pt x="3764980" y="2006600"/>
                </a:lnTo>
                <a:lnTo>
                  <a:pt x="3768024" y="1955800"/>
                </a:lnTo>
                <a:lnTo>
                  <a:pt x="3769861" y="1905000"/>
                </a:lnTo>
                <a:lnTo>
                  <a:pt x="3770477" y="1866900"/>
                </a:lnTo>
                <a:lnTo>
                  <a:pt x="3769861" y="1816100"/>
                </a:lnTo>
                <a:lnTo>
                  <a:pt x="3768024" y="1765300"/>
                </a:lnTo>
                <a:lnTo>
                  <a:pt x="3764980" y="1714500"/>
                </a:lnTo>
                <a:lnTo>
                  <a:pt x="3760744" y="1676400"/>
                </a:lnTo>
                <a:lnTo>
                  <a:pt x="3755330" y="1625600"/>
                </a:lnTo>
                <a:lnTo>
                  <a:pt x="3748755" y="1574800"/>
                </a:lnTo>
                <a:lnTo>
                  <a:pt x="3741032" y="1536700"/>
                </a:lnTo>
                <a:lnTo>
                  <a:pt x="3732176" y="1485900"/>
                </a:lnTo>
                <a:lnTo>
                  <a:pt x="3722202" y="1447800"/>
                </a:lnTo>
                <a:lnTo>
                  <a:pt x="3711125" y="1397000"/>
                </a:lnTo>
                <a:lnTo>
                  <a:pt x="3698959" y="1358900"/>
                </a:lnTo>
                <a:lnTo>
                  <a:pt x="3685720" y="1308100"/>
                </a:lnTo>
                <a:lnTo>
                  <a:pt x="3671422" y="1270000"/>
                </a:lnTo>
                <a:lnTo>
                  <a:pt x="3656081" y="1219200"/>
                </a:lnTo>
                <a:lnTo>
                  <a:pt x="3639710" y="1181100"/>
                </a:lnTo>
                <a:lnTo>
                  <a:pt x="3622325" y="1143000"/>
                </a:lnTo>
                <a:lnTo>
                  <a:pt x="3603941" y="1092200"/>
                </a:lnTo>
                <a:lnTo>
                  <a:pt x="3584571" y="1054100"/>
                </a:lnTo>
                <a:lnTo>
                  <a:pt x="3564232" y="1016000"/>
                </a:lnTo>
                <a:lnTo>
                  <a:pt x="3542938" y="977900"/>
                </a:lnTo>
                <a:lnTo>
                  <a:pt x="3520704" y="939800"/>
                </a:lnTo>
                <a:lnTo>
                  <a:pt x="3497544" y="901700"/>
                </a:lnTo>
                <a:lnTo>
                  <a:pt x="3473473" y="863600"/>
                </a:lnTo>
                <a:lnTo>
                  <a:pt x="3448507" y="825500"/>
                </a:lnTo>
                <a:lnTo>
                  <a:pt x="3422659" y="787400"/>
                </a:lnTo>
                <a:lnTo>
                  <a:pt x="3395946" y="749300"/>
                </a:lnTo>
                <a:lnTo>
                  <a:pt x="3368380" y="711200"/>
                </a:lnTo>
                <a:lnTo>
                  <a:pt x="3339979" y="673100"/>
                </a:lnTo>
                <a:lnTo>
                  <a:pt x="3310755" y="647700"/>
                </a:lnTo>
                <a:lnTo>
                  <a:pt x="3280725" y="609600"/>
                </a:lnTo>
                <a:lnTo>
                  <a:pt x="3249902" y="571500"/>
                </a:lnTo>
                <a:lnTo>
                  <a:pt x="3218302" y="546100"/>
                </a:lnTo>
                <a:lnTo>
                  <a:pt x="3185939" y="508000"/>
                </a:lnTo>
                <a:lnTo>
                  <a:pt x="3152828" y="482600"/>
                </a:lnTo>
                <a:lnTo>
                  <a:pt x="3118985" y="457200"/>
                </a:lnTo>
                <a:lnTo>
                  <a:pt x="3084423" y="419100"/>
                </a:lnTo>
                <a:lnTo>
                  <a:pt x="3049158" y="393700"/>
                </a:lnTo>
                <a:lnTo>
                  <a:pt x="3013205" y="368300"/>
                </a:lnTo>
                <a:lnTo>
                  <a:pt x="2976577" y="342900"/>
                </a:lnTo>
                <a:lnTo>
                  <a:pt x="2939291" y="317500"/>
                </a:lnTo>
                <a:lnTo>
                  <a:pt x="2901361" y="292100"/>
                </a:lnTo>
                <a:lnTo>
                  <a:pt x="2862801" y="266700"/>
                </a:lnTo>
                <a:lnTo>
                  <a:pt x="2823627" y="241300"/>
                </a:lnTo>
                <a:lnTo>
                  <a:pt x="2783853" y="228600"/>
                </a:lnTo>
                <a:lnTo>
                  <a:pt x="2702565" y="177800"/>
                </a:lnTo>
                <a:lnTo>
                  <a:pt x="2661081" y="165100"/>
                </a:lnTo>
                <a:lnTo>
                  <a:pt x="2619056" y="139700"/>
                </a:lnTo>
                <a:lnTo>
                  <a:pt x="2489888" y="101600"/>
                </a:lnTo>
                <a:lnTo>
                  <a:pt x="2445849" y="76200"/>
                </a:lnTo>
                <a:lnTo>
                  <a:pt x="2401344" y="63500"/>
                </a:lnTo>
                <a:close/>
              </a:path>
              <a:path w="3770629" h="3721100">
                <a:moveTo>
                  <a:pt x="2218956" y="25400"/>
                </a:moveTo>
                <a:lnTo>
                  <a:pt x="1551518" y="25400"/>
                </a:lnTo>
                <a:lnTo>
                  <a:pt x="1414085" y="63500"/>
                </a:lnTo>
                <a:lnTo>
                  <a:pt x="2356387" y="63500"/>
                </a:lnTo>
                <a:lnTo>
                  <a:pt x="2218956" y="25400"/>
                </a:lnTo>
                <a:close/>
              </a:path>
              <a:path w="3770629" h="3721100">
                <a:moveTo>
                  <a:pt x="2125348" y="12700"/>
                </a:moveTo>
                <a:lnTo>
                  <a:pt x="1645126" y="12700"/>
                </a:lnTo>
                <a:lnTo>
                  <a:pt x="1598133" y="25400"/>
                </a:lnTo>
                <a:lnTo>
                  <a:pt x="2172341" y="25400"/>
                </a:lnTo>
                <a:lnTo>
                  <a:pt x="2125348" y="12700"/>
                </a:lnTo>
                <a:close/>
              </a:path>
              <a:path w="3770629" h="3721100">
                <a:moveTo>
                  <a:pt x="2030289" y="0"/>
                </a:moveTo>
                <a:lnTo>
                  <a:pt x="1740186" y="0"/>
                </a:lnTo>
                <a:lnTo>
                  <a:pt x="1692482" y="12700"/>
                </a:lnTo>
                <a:lnTo>
                  <a:pt x="2077992" y="12700"/>
                </a:lnTo>
                <a:lnTo>
                  <a:pt x="2030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Agenda</a:t>
            </a:r>
          </a:p>
        </p:txBody>
      </p:sp>
      <p:sp>
        <p:nvSpPr>
          <p:cNvPr id="8" name="object 8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5B92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78058" y="2569908"/>
            <a:ext cx="1757680" cy="1831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50" spc="3440" dirty="0">
                <a:latin typeface="Wingdings"/>
                <a:cs typeface="Wingdings"/>
              </a:rPr>
              <a:t></a:t>
            </a:r>
            <a:r>
              <a:rPr sz="2350" spc="-90" dirty="0">
                <a:latin typeface="Trebuchet MS"/>
                <a:cs typeface="Trebuchet MS"/>
              </a:rPr>
              <a:t>P</a:t>
            </a:r>
            <a:r>
              <a:rPr sz="2350" spc="-165" dirty="0">
                <a:latin typeface="Trebuchet MS"/>
                <a:cs typeface="Trebuchet MS"/>
              </a:rPr>
              <a:t>r</a:t>
            </a:r>
            <a:r>
              <a:rPr sz="2350" spc="-75" dirty="0">
                <a:latin typeface="Trebuchet MS"/>
                <a:cs typeface="Trebuchet MS"/>
              </a:rPr>
              <a:t>epa</a:t>
            </a:r>
            <a:r>
              <a:rPr sz="2350" spc="-70" dirty="0">
                <a:latin typeface="Trebuchet MS"/>
                <a:cs typeface="Trebuchet MS"/>
              </a:rPr>
              <a:t>r</a:t>
            </a:r>
            <a:r>
              <a:rPr sz="2350" spc="-105" dirty="0">
                <a:latin typeface="Trebuchet MS"/>
                <a:cs typeface="Trebuchet MS"/>
              </a:rPr>
              <a:t>a</a:t>
            </a:r>
            <a:r>
              <a:rPr sz="2350" spc="-50" dirty="0">
                <a:latin typeface="Trebuchet MS"/>
                <a:cs typeface="Trebuchet MS"/>
              </a:rPr>
              <a:t>tion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350" spc="3440" dirty="0">
                <a:latin typeface="Wingdings"/>
                <a:cs typeface="Wingdings"/>
              </a:rPr>
              <a:t></a:t>
            </a:r>
            <a:r>
              <a:rPr sz="2350" spc="-70" dirty="0">
                <a:latin typeface="Trebuchet MS"/>
                <a:cs typeface="Trebuchet MS"/>
              </a:rPr>
              <a:t>I</a:t>
            </a:r>
            <a:r>
              <a:rPr sz="2350" spc="-80" dirty="0">
                <a:latin typeface="Trebuchet MS"/>
                <a:cs typeface="Trebuchet MS"/>
              </a:rPr>
              <a:t>nstall</a:t>
            </a:r>
            <a:r>
              <a:rPr sz="2350" spc="-114" dirty="0">
                <a:latin typeface="Trebuchet MS"/>
                <a:cs typeface="Trebuchet MS"/>
              </a:rPr>
              <a:t>a</a:t>
            </a:r>
            <a:r>
              <a:rPr sz="2350" spc="-50" dirty="0">
                <a:latin typeface="Trebuchet MS"/>
                <a:cs typeface="Trebuchet MS"/>
              </a:rPr>
              <a:t>tion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ts val="2795"/>
              </a:lnSpc>
              <a:spcBef>
                <a:spcPts val="50"/>
              </a:spcBef>
            </a:pPr>
            <a:r>
              <a:rPr sz="2350" spc="3440" dirty="0">
                <a:latin typeface="Wingdings"/>
                <a:cs typeface="Wingdings"/>
              </a:rPr>
              <a:t></a:t>
            </a:r>
            <a:r>
              <a:rPr sz="2350" spc="50" dirty="0">
                <a:latin typeface="Trebuchet MS"/>
                <a:cs typeface="Trebuchet MS"/>
              </a:rPr>
              <a:t>S</a:t>
            </a:r>
            <a:r>
              <a:rPr sz="2350" spc="-50" dirty="0">
                <a:latin typeface="Trebuchet MS"/>
                <a:cs typeface="Trebuchet MS"/>
              </a:rPr>
              <a:t>ettings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ts val="2795"/>
              </a:lnSpc>
            </a:pPr>
            <a:r>
              <a:rPr sz="2350" spc="3440" dirty="0">
                <a:latin typeface="Wingdings"/>
                <a:cs typeface="Wingdings"/>
              </a:rPr>
              <a:t></a:t>
            </a:r>
            <a:r>
              <a:rPr sz="2350" spc="-90" dirty="0">
                <a:latin typeface="Trebuchet MS"/>
                <a:cs typeface="Trebuchet MS"/>
              </a:rPr>
              <a:t>P</a:t>
            </a:r>
            <a:r>
              <a:rPr sz="2350" spc="-165" dirty="0">
                <a:latin typeface="Trebuchet MS"/>
                <a:cs typeface="Trebuchet MS"/>
              </a:rPr>
              <a:t>r</a:t>
            </a:r>
            <a:r>
              <a:rPr sz="2350" spc="-5" dirty="0">
                <a:latin typeface="Trebuchet MS"/>
                <a:cs typeface="Trebuchet MS"/>
              </a:rPr>
              <a:t>odu</a:t>
            </a:r>
            <a:r>
              <a:rPr sz="2350" spc="25" dirty="0">
                <a:latin typeface="Trebuchet MS"/>
                <a:cs typeface="Trebuchet MS"/>
              </a:rPr>
              <a:t>c</a:t>
            </a:r>
            <a:r>
              <a:rPr sz="2350" spc="-80" dirty="0">
                <a:latin typeface="Trebuchet MS"/>
                <a:cs typeface="Trebuchet MS"/>
              </a:rPr>
              <a:t>ts</a:t>
            </a:r>
            <a:endParaRPr sz="2350">
              <a:latin typeface="Trebuchet MS"/>
              <a:cs typeface="Trebuchet MS"/>
            </a:endParaRPr>
          </a:p>
          <a:p>
            <a:pPr marL="314325" indent="-301625">
              <a:lnSpc>
                <a:spcPct val="100000"/>
              </a:lnSpc>
              <a:spcBef>
                <a:spcPts val="45"/>
              </a:spcBef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sz="2350" spc="-50" dirty="0">
                <a:latin typeface="Trebuchet MS"/>
                <a:cs typeface="Trebuchet MS"/>
              </a:rPr>
              <a:t>Other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66137" y="4717440"/>
            <a:ext cx="1166975" cy="1196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75</a:t>
            </a:fld>
            <a:endParaRPr spc="15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5062" y="737628"/>
            <a:ext cx="536321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dirty="0">
                <a:latin typeface="Impact"/>
                <a:cs typeface="Impact"/>
              </a:rPr>
              <a:t>Coupons </a:t>
            </a:r>
            <a:r>
              <a:rPr sz="3550" spc="5" dirty="0">
                <a:latin typeface="Impact"/>
                <a:cs typeface="Impact"/>
              </a:rPr>
              <a:t>– </a:t>
            </a:r>
            <a:r>
              <a:rPr sz="3550" dirty="0">
                <a:latin typeface="Impact"/>
                <a:cs typeface="Impact"/>
              </a:rPr>
              <a:t>Enabling</a:t>
            </a:r>
            <a:r>
              <a:rPr sz="3550" spc="-50" dirty="0">
                <a:latin typeface="Impact"/>
                <a:cs typeface="Impact"/>
              </a:rPr>
              <a:t> </a:t>
            </a:r>
            <a:r>
              <a:rPr sz="3550" dirty="0">
                <a:latin typeface="Impact"/>
                <a:cs typeface="Impact"/>
              </a:rPr>
              <a:t>Coupons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9289" y="2388768"/>
            <a:ext cx="8139816" cy="3853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47352" y="1851126"/>
            <a:ext cx="376301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Make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sure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sz="1750" spc="-195" dirty="0">
                <a:solidFill>
                  <a:srgbClr val="FF0000"/>
                </a:solidFill>
                <a:latin typeface="DejaVu Sans"/>
                <a:cs typeface="DejaVu Sans"/>
              </a:rPr>
              <a:t>use </a:t>
            </a:r>
            <a:r>
              <a:rPr sz="1750" spc="-105" dirty="0">
                <a:solidFill>
                  <a:srgbClr val="FF0000"/>
                </a:solidFill>
                <a:latin typeface="DejaVu Sans"/>
                <a:cs typeface="DejaVu Sans"/>
              </a:rPr>
              <a:t>of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coupons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is</a:t>
            </a:r>
            <a:r>
              <a:rPr sz="1750" spc="-10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enabled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76</a:t>
            </a:fld>
            <a:endParaRPr spc="15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0837" y="737628"/>
            <a:ext cx="505142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dirty="0">
                <a:latin typeface="Impact"/>
                <a:cs typeface="Impact"/>
              </a:rPr>
              <a:t>Coupons </a:t>
            </a:r>
            <a:r>
              <a:rPr sz="3550" spc="5" dirty="0">
                <a:latin typeface="Impact"/>
                <a:cs typeface="Impact"/>
              </a:rPr>
              <a:t>– </a:t>
            </a:r>
            <a:r>
              <a:rPr sz="3550" dirty="0">
                <a:latin typeface="Impact"/>
                <a:cs typeface="Impact"/>
              </a:rPr>
              <a:t>Adding</a:t>
            </a:r>
            <a:r>
              <a:rPr sz="3550" spc="-45" dirty="0">
                <a:latin typeface="Impact"/>
                <a:cs typeface="Impact"/>
              </a:rPr>
              <a:t> </a:t>
            </a:r>
            <a:r>
              <a:rPr sz="3550" dirty="0">
                <a:latin typeface="Impact"/>
                <a:cs typeface="Impact"/>
              </a:rPr>
              <a:t>Coupons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36609" y="2077354"/>
            <a:ext cx="5385193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93076" y="2210206"/>
            <a:ext cx="2058670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Create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coupon </a:t>
            </a:r>
            <a:r>
              <a:rPr sz="1750" spc="-210" dirty="0">
                <a:solidFill>
                  <a:srgbClr val="FF0000"/>
                </a:solidFill>
                <a:latin typeface="DejaVu Sans"/>
                <a:cs typeface="DejaVu Sans"/>
              </a:rPr>
              <a:t>by 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clicking </a:t>
            </a:r>
            <a:r>
              <a:rPr sz="1750" spc="-210" dirty="0">
                <a:solidFill>
                  <a:srgbClr val="FF0000"/>
                </a:solidFill>
                <a:latin typeface="DejaVu Sans"/>
                <a:cs typeface="DejaVu Sans"/>
              </a:rPr>
              <a:t>“Add</a:t>
            </a:r>
            <a:r>
              <a:rPr sz="1750" spc="-19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Coupon”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77</a:t>
            </a:fld>
            <a:endParaRPr spc="15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9901" y="737628"/>
            <a:ext cx="517334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dirty="0">
                <a:latin typeface="Impact"/>
                <a:cs typeface="Impact"/>
              </a:rPr>
              <a:t>Coupons </a:t>
            </a:r>
            <a:r>
              <a:rPr sz="3550" spc="5" dirty="0">
                <a:latin typeface="Impact"/>
                <a:cs typeface="Impact"/>
              </a:rPr>
              <a:t>– </a:t>
            </a:r>
            <a:r>
              <a:rPr sz="3550" dirty="0">
                <a:latin typeface="Impact"/>
                <a:cs typeface="Impact"/>
              </a:rPr>
              <a:t>Naming</a:t>
            </a:r>
            <a:r>
              <a:rPr sz="3550" spc="-35" dirty="0">
                <a:latin typeface="Impact"/>
                <a:cs typeface="Impact"/>
              </a:rPr>
              <a:t> </a:t>
            </a:r>
            <a:r>
              <a:rPr sz="3550" dirty="0">
                <a:latin typeface="Impact"/>
                <a:cs typeface="Impact"/>
              </a:rPr>
              <a:t>Coupons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29588" y="2077354"/>
            <a:ext cx="6999223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694769" y="1619440"/>
            <a:ext cx="3300729" cy="5734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name </a:t>
            </a:r>
            <a:r>
              <a:rPr sz="1750" spc="-105" dirty="0">
                <a:solidFill>
                  <a:srgbClr val="FF0000"/>
                </a:solidFill>
                <a:latin typeface="DejaVu Sans"/>
                <a:cs typeface="DejaVu Sans"/>
              </a:rPr>
              <a:t>of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your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coupon.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For  </a:t>
            </a:r>
            <a:r>
              <a:rPr sz="1750" spc="-200" dirty="0">
                <a:solidFill>
                  <a:srgbClr val="FF0000"/>
                </a:solidFill>
                <a:latin typeface="DejaVu Sans"/>
                <a:cs typeface="DejaVu Sans"/>
              </a:rPr>
              <a:t>example: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holidays20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97184" y="1874520"/>
            <a:ext cx="1172094" cy="1051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60498" y="1907478"/>
            <a:ext cx="956944" cy="835660"/>
          </a:xfrm>
          <a:custGeom>
            <a:avLst/>
            <a:gdLst/>
            <a:ahLst/>
            <a:cxnLst/>
            <a:rect l="l" t="t" r="r" b="b"/>
            <a:pathLst>
              <a:path w="956945" h="835660">
                <a:moveTo>
                  <a:pt x="956747" y="0"/>
                </a:moveTo>
                <a:lnTo>
                  <a:pt x="0" y="835297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41722" y="2645968"/>
            <a:ext cx="118110" cy="113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78</a:t>
            </a:fld>
            <a:endParaRPr spc="15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9077" y="737628"/>
            <a:ext cx="623506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Coupons </a:t>
            </a:r>
            <a:r>
              <a:rPr spc="5" dirty="0"/>
              <a:t>– </a:t>
            </a:r>
            <a:r>
              <a:rPr dirty="0"/>
              <a:t>Coupon Data </a:t>
            </a:r>
            <a:r>
              <a:rPr spc="5" dirty="0"/>
              <a:t>–</a:t>
            </a:r>
            <a:r>
              <a:rPr spc="-25" dirty="0"/>
              <a:t> </a:t>
            </a:r>
            <a:r>
              <a:rPr dirty="0"/>
              <a:t>General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9289" y="2724645"/>
            <a:ext cx="8139816" cy="3182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1542" y="1567764"/>
            <a:ext cx="4719612" cy="1019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62123" y="1558329"/>
            <a:ext cx="4739005" cy="1038225"/>
          </a:xfrm>
          <a:custGeom>
            <a:avLst/>
            <a:gdLst/>
            <a:ahLst/>
            <a:cxnLst/>
            <a:rect l="l" t="t" r="r" b="b"/>
            <a:pathLst>
              <a:path w="4739005" h="1038225">
                <a:moveTo>
                  <a:pt x="0" y="0"/>
                </a:moveTo>
                <a:lnTo>
                  <a:pt x="4738419" y="0"/>
                </a:lnTo>
                <a:lnTo>
                  <a:pt x="4738419" y="1037893"/>
                </a:lnTo>
                <a:lnTo>
                  <a:pt x="0" y="1037893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03520" y="2660078"/>
            <a:ext cx="1134686" cy="731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69100" y="2696466"/>
            <a:ext cx="917575" cy="517525"/>
          </a:xfrm>
          <a:custGeom>
            <a:avLst/>
            <a:gdLst/>
            <a:ahLst/>
            <a:cxnLst/>
            <a:rect l="l" t="t" r="r" b="b"/>
            <a:pathLst>
              <a:path w="917575" h="517525">
                <a:moveTo>
                  <a:pt x="917283" y="0"/>
                </a:moveTo>
                <a:lnTo>
                  <a:pt x="0" y="517185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47372" y="3123996"/>
            <a:ext cx="121627" cy="103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012673" y="3737025"/>
            <a:ext cx="23856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coupon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85" dirty="0">
                <a:solidFill>
                  <a:srgbClr val="FF0000"/>
                </a:solidFill>
                <a:latin typeface="DejaVu Sans"/>
                <a:cs typeface="DejaVu Sans"/>
              </a:rPr>
              <a:t>amount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69038" y="3790605"/>
            <a:ext cx="1226127" cy="2909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39828" y="3916501"/>
            <a:ext cx="1007744" cy="1905"/>
          </a:xfrm>
          <a:custGeom>
            <a:avLst/>
            <a:gdLst/>
            <a:ahLst/>
            <a:cxnLst/>
            <a:rect l="l" t="t" r="r" b="b"/>
            <a:pathLst>
              <a:path w="1007745" h="1904">
                <a:moveTo>
                  <a:pt x="1007735" y="154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14897" y="3858310"/>
            <a:ext cx="114706" cy="116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26521" y="4202078"/>
            <a:ext cx="2165464" cy="361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96721" y="4331187"/>
            <a:ext cx="1948814" cy="155575"/>
          </a:xfrm>
          <a:custGeom>
            <a:avLst/>
            <a:gdLst/>
            <a:ahLst/>
            <a:cxnLst/>
            <a:rect l="l" t="t" r="r" b="b"/>
            <a:pathLst>
              <a:path w="1948815" h="155575">
                <a:moveTo>
                  <a:pt x="1948410" y="155188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71872" y="4279023"/>
            <a:ext cx="117792" cy="11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6152" y="5681755"/>
            <a:ext cx="1388224" cy="3616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46608" y="5812015"/>
            <a:ext cx="1168400" cy="154305"/>
          </a:xfrm>
          <a:custGeom>
            <a:avLst/>
            <a:gdLst/>
            <a:ahLst/>
            <a:cxnLst/>
            <a:rect l="l" t="t" r="r" b="b"/>
            <a:pathLst>
              <a:path w="1168400" h="154304">
                <a:moveTo>
                  <a:pt x="1168284" y="15391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21885" y="5764009"/>
            <a:ext cx="119456" cy="1156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039268" y="5835091"/>
            <a:ext cx="3102610" cy="836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date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coupon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should 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expire.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expiry </a:t>
            </a:r>
            <a:r>
              <a:rPr sz="1750" spc="-100" dirty="0">
                <a:solidFill>
                  <a:srgbClr val="FF0000"/>
                </a:solidFill>
                <a:latin typeface="DejaVu Sans"/>
                <a:cs typeface="DejaVu Sans"/>
              </a:rPr>
              <a:t>will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occur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at  </a:t>
            </a:r>
            <a:r>
              <a:rPr sz="1750" spc="-195" dirty="0">
                <a:solidFill>
                  <a:srgbClr val="FF0000"/>
                </a:solidFill>
                <a:latin typeface="DejaVu Sans"/>
                <a:cs typeface="DejaVu Sans"/>
              </a:rPr>
              <a:t>12:00 </a:t>
            </a:r>
            <a:r>
              <a:rPr sz="1750" spc="-254" dirty="0">
                <a:solidFill>
                  <a:srgbClr val="FF0000"/>
                </a:solidFill>
                <a:latin typeface="DejaVu Sans"/>
                <a:cs typeface="DejaVu Sans"/>
              </a:rPr>
              <a:t>am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on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date</a:t>
            </a:r>
            <a:r>
              <a:rPr sz="1750" spc="-33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chosen.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79</a:t>
            </a:fld>
            <a:endParaRPr spc="1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dirty="0"/>
              <a:t>Installation </a:t>
            </a:r>
            <a:r>
              <a:rPr spc="5" dirty="0"/>
              <a:t>– </a:t>
            </a:r>
            <a:r>
              <a:rPr dirty="0"/>
              <a:t>Finding</a:t>
            </a:r>
            <a:r>
              <a:rPr spc="-30" dirty="0"/>
              <a:t> </a:t>
            </a:r>
            <a:r>
              <a:rPr dirty="0"/>
              <a:t>WooCommerce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0065" y="2077355"/>
            <a:ext cx="7918272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23801" y="2680855"/>
            <a:ext cx="1375752" cy="2564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82311" y="2711550"/>
            <a:ext cx="1160780" cy="2348230"/>
          </a:xfrm>
          <a:custGeom>
            <a:avLst/>
            <a:gdLst/>
            <a:ahLst/>
            <a:cxnLst/>
            <a:rect l="l" t="t" r="r" b="b"/>
            <a:pathLst>
              <a:path w="1160779" h="2348229">
                <a:moveTo>
                  <a:pt x="0" y="0"/>
                </a:moveTo>
                <a:lnTo>
                  <a:pt x="1160530" y="2347786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55727" y="4959286"/>
            <a:ext cx="106133" cy="1224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02505" y="2353602"/>
            <a:ext cx="276606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Click </a:t>
            </a:r>
            <a:r>
              <a:rPr sz="1750" spc="-195" dirty="0">
                <a:solidFill>
                  <a:srgbClr val="FF0000"/>
                </a:solidFill>
                <a:latin typeface="DejaVu Sans"/>
                <a:cs typeface="DejaVu Sans"/>
              </a:rPr>
              <a:t>“OK”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sz="1750" spc="-140" dirty="0">
                <a:solidFill>
                  <a:srgbClr val="FF0000"/>
                </a:solidFill>
                <a:latin typeface="DejaVu Sans"/>
                <a:cs typeface="DejaVu Sans"/>
              </a:rPr>
              <a:t>install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</a:t>
            </a:r>
            <a:r>
              <a:rPr sz="1750" spc="-19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plugin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8</a:t>
            </a:fld>
            <a:endParaRPr spc="15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1182" y="737628"/>
            <a:ext cx="807085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Coupons </a:t>
            </a:r>
            <a:r>
              <a:rPr spc="5" dirty="0"/>
              <a:t>– </a:t>
            </a:r>
            <a:r>
              <a:rPr dirty="0"/>
              <a:t>Coupon Data </a:t>
            </a:r>
            <a:r>
              <a:rPr spc="5" dirty="0"/>
              <a:t>– Usage</a:t>
            </a:r>
            <a:r>
              <a:rPr spc="-25" dirty="0"/>
              <a:t> </a:t>
            </a:r>
            <a:r>
              <a:rPr dirty="0"/>
              <a:t>Restriction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02777" y="2077354"/>
            <a:ext cx="6252845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80</a:t>
            </a:fld>
            <a:endParaRPr spc="15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3709" y="737628"/>
            <a:ext cx="712597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Coupons </a:t>
            </a:r>
            <a:r>
              <a:rPr spc="5" dirty="0"/>
              <a:t>– </a:t>
            </a:r>
            <a:r>
              <a:rPr dirty="0"/>
              <a:t>Coupon Data </a:t>
            </a:r>
            <a:r>
              <a:rPr spc="5" dirty="0"/>
              <a:t>– Usage</a:t>
            </a:r>
            <a:r>
              <a:rPr spc="-30" dirty="0"/>
              <a:t> </a:t>
            </a:r>
            <a:r>
              <a:rPr dirty="0"/>
              <a:t>Limits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9289" y="3022333"/>
            <a:ext cx="8139816" cy="258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81</a:t>
            </a:fld>
            <a:endParaRPr spc="15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8849" y="737628"/>
            <a:ext cx="127444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O</a:t>
            </a:r>
            <a:r>
              <a:rPr spc="-5" dirty="0"/>
              <a:t>rd</a:t>
            </a:r>
            <a:r>
              <a:rPr spc="5" dirty="0"/>
              <a:t>e</a:t>
            </a:r>
            <a:r>
              <a:rPr spc="-5" dirty="0"/>
              <a:t>r</a:t>
            </a:r>
            <a:r>
              <a:rPr spc="5" dirty="0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7678" y="2077355"/>
            <a:ext cx="7843037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2342" y="3187936"/>
            <a:ext cx="3416528" cy="615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39047" y="3449777"/>
            <a:ext cx="91439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6899" y="3221921"/>
            <a:ext cx="3305810" cy="504190"/>
          </a:xfrm>
          <a:custGeom>
            <a:avLst/>
            <a:gdLst/>
            <a:ahLst/>
            <a:cxnLst/>
            <a:rect l="l" t="t" r="r" b="b"/>
            <a:pathLst>
              <a:path w="3305810" h="504189">
                <a:moveTo>
                  <a:pt x="0" y="0"/>
                </a:moveTo>
                <a:lnTo>
                  <a:pt x="3305722" y="0"/>
                </a:lnTo>
                <a:lnTo>
                  <a:pt x="3305722" y="504149"/>
                </a:lnTo>
                <a:lnTo>
                  <a:pt x="0" y="504149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82</a:t>
            </a:fld>
            <a:endParaRPr spc="15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5108" y="737628"/>
            <a:ext cx="482282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spc="5" dirty="0"/>
              <a:t>– </a:t>
            </a:r>
            <a:r>
              <a:rPr dirty="0"/>
              <a:t>Order at </a:t>
            </a:r>
            <a:r>
              <a:rPr spc="5" dirty="0"/>
              <a:t>a</a:t>
            </a:r>
            <a:r>
              <a:rPr spc="-45" dirty="0"/>
              <a:t> </a:t>
            </a:r>
            <a:r>
              <a:rPr dirty="0"/>
              <a:t>Glance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2036" y="2077355"/>
            <a:ext cx="7954327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83</a:t>
            </a:fld>
            <a:endParaRPr spc="15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58427" y="737628"/>
            <a:ext cx="613600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50" dirty="0">
                <a:latin typeface="Impact"/>
                <a:cs typeface="Impact"/>
              </a:rPr>
              <a:t>Orders </a:t>
            </a:r>
            <a:r>
              <a:rPr sz="3550" spc="5" dirty="0">
                <a:latin typeface="Impact"/>
                <a:cs typeface="Impact"/>
              </a:rPr>
              <a:t>– </a:t>
            </a:r>
            <a:r>
              <a:rPr sz="3550" dirty="0">
                <a:latin typeface="Impact"/>
                <a:cs typeface="Impact"/>
              </a:rPr>
              <a:t>Bulk Actions and</a:t>
            </a:r>
            <a:r>
              <a:rPr sz="3550" spc="-30" dirty="0">
                <a:latin typeface="Impact"/>
                <a:cs typeface="Impact"/>
              </a:rPr>
              <a:t> </a:t>
            </a:r>
            <a:r>
              <a:rPr sz="3550" dirty="0">
                <a:latin typeface="Impact"/>
                <a:cs typeface="Impact"/>
              </a:rPr>
              <a:t>Search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2036" y="2077355"/>
            <a:ext cx="7954327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62798" y="1874521"/>
            <a:ext cx="1176251" cy="1172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25646" y="1907478"/>
            <a:ext cx="958215" cy="958215"/>
          </a:xfrm>
          <a:custGeom>
            <a:avLst/>
            <a:gdLst/>
            <a:ahLst/>
            <a:cxnLst/>
            <a:rect l="l" t="t" r="r" b="b"/>
            <a:pathLst>
              <a:path w="958214" h="958214">
                <a:moveTo>
                  <a:pt x="957895" y="0"/>
                </a:moveTo>
                <a:lnTo>
                  <a:pt x="0" y="957885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08023" y="2767076"/>
            <a:ext cx="115925" cy="115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64672" y="1878677"/>
            <a:ext cx="1176251" cy="1167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27609" y="1913828"/>
            <a:ext cx="957580" cy="951865"/>
          </a:xfrm>
          <a:custGeom>
            <a:avLst/>
            <a:gdLst/>
            <a:ahLst/>
            <a:cxnLst/>
            <a:rect l="l" t="t" r="r" b="b"/>
            <a:pathLst>
              <a:path w="957579" h="951864">
                <a:moveTo>
                  <a:pt x="957054" y="0"/>
                </a:moveTo>
                <a:lnTo>
                  <a:pt x="0" y="951584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09935" y="2767177"/>
            <a:ext cx="116027" cy="115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27471" y="1878677"/>
            <a:ext cx="1176251" cy="11679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91313" y="1913828"/>
            <a:ext cx="958215" cy="951865"/>
          </a:xfrm>
          <a:custGeom>
            <a:avLst/>
            <a:gdLst/>
            <a:ahLst/>
            <a:cxnLst/>
            <a:rect l="l" t="t" r="r" b="b"/>
            <a:pathLst>
              <a:path w="958215" h="951864">
                <a:moveTo>
                  <a:pt x="957826" y="0"/>
                </a:moveTo>
                <a:lnTo>
                  <a:pt x="0" y="951594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73622" y="2767202"/>
            <a:ext cx="116039" cy="1157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717025" y="1650288"/>
            <a:ext cx="619506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14295" algn="l"/>
                <a:tab pos="4177665" algn="l"/>
              </a:tabLst>
            </a:pPr>
            <a:r>
              <a:rPr sz="2625" spc="-240" baseline="1587" dirty="0">
                <a:solidFill>
                  <a:srgbClr val="FF0000"/>
                </a:solidFill>
                <a:latin typeface="DejaVu Sans"/>
                <a:cs typeface="DejaVu Sans"/>
              </a:rPr>
              <a:t>Perform</a:t>
            </a:r>
            <a:r>
              <a:rPr sz="2625" spc="-225" baseline="1587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2625" spc="-240" baseline="1587" dirty="0">
                <a:solidFill>
                  <a:srgbClr val="FF0000"/>
                </a:solidFill>
                <a:latin typeface="DejaVu Sans"/>
                <a:cs typeface="DejaVu Sans"/>
              </a:rPr>
              <a:t>bulk</a:t>
            </a:r>
            <a:r>
              <a:rPr sz="2625" spc="-225" baseline="1587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2625" spc="-247" baseline="1587" dirty="0">
                <a:solidFill>
                  <a:srgbClr val="FF0000"/>
                </a:solidFill>
                <a:latin typeface="DejaVu Sans"/>
                <a:cs typeface="DejaVu Sans"/>
              </a:rPr>
              <a:t>actions	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Sort</a:t>
            </a:r>
            <a:r>
              <a:rPr sz="1750" spc="-14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210" dirty="0">
                <a:solidFill>
                  <a:srgbClr val="FF0000"/>
                </a:solidFill>
                <a:latin typeface="DejaVu Sans"/>
                <a:cs typeface="DejaVu Sans"/>
              </a:rPr>
              <a:t>by</a:t>
            </a:r>
            <a:r>
              <a:rPr sz="1750" spc="-14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dates	</a:t>
            </a:r>
            <a:r>
              <a:rPr sz="1750" spc="-204" dirty="0">
                <a:solidFill>
                  <a:srgbClr val="FF0000"/>
                </a:solidFill>
                <a:latin typeface="DejaVu Sans"/>
                <a:cs typeface="DejaVu Sans"/>
              </a:rPr>
              <a:t>Search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a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85" dirty="0">
                <a:solidFill>
                  <a:srgbClr val="FF0000"/>
                </a:solidFill>
                <a:latin typeface="DejaVu Sans"/>
                <a:cs typeface="DejaVu Sans"/>
              </a:rPr>
              <a:t>customer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84</a:t>
            </a:fld>
            <a:endParaRPr spc="15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4572" y="737628"/>
            <a:ext cx="3964304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spc="5" dirty="0"/>
              <a:t>– </a:t>
            </a:r>
            <a:r>
              <a:rPr dirty="0"/>
              <a:t>Order</a:t>
            </a:r>
            <a:r>
              <a:rPr spc="-40" dirty="0"/>
              <a:t> </a:t>
            </a:r>
            <a:r>
              <a:rPr dirty="0"/>
              <a:t>Status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7366" y="2077354"/>
            <a:ext cx="7963661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30320" y="3141700"/>
            <a:ext cx="5368785" cy="20622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20901" y="3132280"/>
            <a:ext cx="5387975" cy="2081530"/>
          </a:xfrm>
          <a:custGeom>
            <a:avLst/>
            <a:gdLst/>
            <a:ahLst/>
            <a:cxnLst/>
            <a:rect l="l" t="t" r="r" b="b"/>
            <a:pathLst>
              <a:path w="5387975" h="2081529">
                <a:moveTo>
                  <a:pt x="0" y="0"/>
                </a:moveTo>
                <a:lnTo>
                  <a:pt x="5387688" y="0"/>
                </a:lnTo>
                <a:lnTo>
                  <a:pt x="5387688" y="2081275"/>
                </a:lnTo>
                <a:lnTo>
                  <a:pt x="0" y="2081275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49335" y="4027516"/>
            <a:ext cx="1695792" cy="49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19028" y="4064894"/>
            <a:ext cx="1478280" cy="293370"/>
          </a:xfrm>
          <a:custGeom>
            <a:avLst/>
            <a:gdLst/>
            <a:ahLst/>
            <a:cxnLst/>
            <a:rect l="l" t="t" r="r" b="b"/>
            <a:pathLst>
              <a:path w="1478279" h="293370">
                <a:moveTo>
                  <a:pt x="1478117" y="0"/>
                </a:moveTo>
                <a:lnTo>
                  <a:pt x="0" y="29281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94572" y="4285932"/>
            <a:ext cx="121069" cy="1143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85</a:t>
            </a:fld>
            <a:endParaRPr spc="15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8326" y="737628"/>
            <a:ext cx="485648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spc="5" dirty="0"/>
              <a:t>– </a:t>
            </a:r>
            <a:r>
              <a:rPr dirty="0"/>
              <a:t>Detail Quick</a:t>
            </a:r>
            <a:r>
              <a:rPr spc="-55" dirty="0"/>
              <a:t> </a:t>
            </a:r>
            <a:r>
              <a:rPr dirty="0"/>
              <a:t>View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9407" y="2077354"/>
            <a:ext cx="7939582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86</a:t>
            </a:fld>
            <a:endParaRPr spc="15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9314" y="737628"/>
            <a:ext cx="627443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spc="5" dirty="0"/>
              <a:t>– </a:t>
            </a:r>
            <a:r>
              <a:rPr dirty="0"/>
              <a:t>Chosen Shipping</a:t>
            </a:r>
            <a:r>
              <a:rPr spc="-40" dirty="0"/>
              <a:t> </a:t>
            </a:r>
            <a:r>
              <a:rPr dirty="0"/>
              <a:t>Method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03969" y="2077355"/>
            <a:ext cx="8050466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01254" y="3606953"/>
            <a:ext cx="2022398" cy="401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91838" y="3597529"/>
            <a:ext cx="2041525" cy="421005"/>
          </a:xfrm>
          <a:custGeom>
            <a:avLst/>
            <a:gdLst/>
            <a:ahLst/>
            <a:cxnLst/>
            <a:rect l="l" t="t" r="r" b="b"/>
            <a:pathLst>
              <a:path w="2041525" h="421004">
                <a:moveTo>
                  <a:pt x="0" y="0"/>
                </a:moveTo>
                <a:lnTo>
                  <a:pt x="2041237" y="0"/>
                </a:lnTo>
                <a:lnTo>
                  <a:pt x="2041237" y="420808"/>
                </a:lnTo>
                <a:lnTo>
                  <a:pt x="0" y="420808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87</a:t>
            </a:fld>
            <a:endParaRPr spc="15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2940" y="737628"/>
            <a:ext cx="622744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spc="5" dirty="0"/>
              <a:t>– </a:t>
            </a:r>
            <a:r>
              <a:rPr dirty="0"/>
              <a:t>Chosen Payment</a:t>
            </a:r>
            <a:r>
              <a:rPr spc="-25" dirty="0"/>
              <a:t> </a:t>
            </a:r>
            <a:r>
              <a:rPr dirty="0"/>
              <a:t>Method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5746" y="2077354"/>
            <a:ext cx="8006905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08622" y="2464722"/>
            <a:ext cx="1147156" cy="494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40626" y="2664231"/>
            <a:ext cx="91440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63981" y="2498015"/>
            <a:ext cx="1037590" cy="382905"/>
          </a:xfrm>
          <a:custGeom>
            <a:avLst/>
            <a:gdLst/>
            <a:ahLst/>
            <a:cxnLst/>
            <a:rect l="l" t="t" r="r" b="b"/>
            <a:pathLst>
              <a:path w="1037590" h="382905">
                <a:moveTo>
                  <a:pt x="0" y="0"/>
                </a:moveTo>
                <a:lnTo>
                  <a:pt x="1037171" y="0"/>
                </a:lnTo>
                <a:lnTo>
                  <a:pt x="1037171" y="382491"/>
                </a:lnTo>
                <a:lnTo>
                  <a:pt x="0" y="382491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333358" y="5306331"/>
            <a:ext cx="999490" cy="11214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465455" algn="just">
              <a:lnSpc>
                <a:spcPct val="137000"/>
              </a:lnSpc>
              <a:spcBef>
                <a:spcPts val="90"/>
              </a:spcBef>
            </a:pP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View  </a:t>
            </a:r>
            <a:r>
              <a:rPr sz="1750" spc="-185" dirty="0">
                <a:solidFill>
                  <a:srgbClr val="FF0000"/>
                </a:solidFill>
                <a:latin typeface="DejaVu Sans"/>
                <a:cs typeface="DejaVu Sans"/>
              </a:rPr>
              <a:t>Complete  </a:t>
            </a:r>
            <a:r>
              <a:rPr sz="1750" spc="-140" dirty="0">
                <a:solidFill>
                  <a:srgbClr val="FF0000"/>
                </a:solidFill>
                <a:latin typeface="DejaVu Sans"/>
                <a:cs typeface="DejaVu Sans"/>
              </a:rPr>
              <a:t>P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r</a:t>
            </a:r>
            <a:r>
              <a:rPr sz="1750" spc="-135" dirty="0">
                <a:solidFill>
                  <a:srgbClr val="FF0000"/>
                </a:solidFill>
                <a:latin typeface="DejaVu Sans"/>
                <a:cs typeface="DejaVu Sans"/>
              </a:rPr>
              <a:t>o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ce</a:t>
            </a:r>
            <a:r>
              <a:rPr sz="1750" spc="-195" dirty="0">
                <a:solidFill>
                  <a:srgbClr val="FF0000"/>
                </a:solidFill>
                <a:latin typeface="DejaVu Sans"/>
                <a:cs typeface="DejaVu Sans"/>
              </a:rPr>
              <a:t>s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s</a:t>
            </a:r>
            <a:r>
              <a:rPr sz="1750" spc="-80" dirty="0">
                <a:solidFill>
                  <a:srgbClr val="FF0000"/>
                </a:solidFill>
                <a:latin typeface="DejaVu Sans"/>
                <a:cs typeface="DejaVu Sans"/>
              </a:rPr>
              <a:t>i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n</a:t>
            </a:r>
            <a:r>
              <a:rPr sz="1750" spc="-275" dirty="0">
                <a:solidFill>
                  <a:srgbClr val="FF0000"/>
                </a:solidFill>
                <a:latin typeface="DejaVu Sans"/>
                <a:cs typeface="DejaVu Sans"/>
              </a:rPr>
              <a:t>g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354288" y="4991788"/>
            <a:ext cx="461356" cy="652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10941" y="5140630"/>
            <a:ext cx="248285" cy="433705"/>
          </a:xfrm>
          <a:custGeom>
            <a:avLst/>
            <a:gdLst/>
            <a:ahLst/>
            <a:cxnLst/>
            <a:rect l="l" t="t" r="r" b="b"/>
            <a:pathLst>
              <a:path w="248284" h="433704">
                <a:moveTo>
                  <a:pt x="247965" y="43318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97608" y="5118989"/>
            <a:ext cx="103276" cy="1215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09063" y="4991787"/>
            <a:ext cx="290945" cy="9892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58159" y="5143795"/>
            <a:ext cx="78105" cy="772160"/>
          </a:xfrm>
          <a:custGeom>
            <a:avLst/>
            <a:gdLst/>
            <a:ahLst/>
            <a:cxnLst/>
            <a:rect l="l" t="t" r="r" b="b"/>
            <a:pathLst>
              <a:path w="78104" h="772160">
                <a:moveTo>
                  <a:pt x="77673" y="772124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07654" y="5119001"/>
            <a:ext cx="116027" cy="1184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01495" y="4991798"/>
            <a:ext cx="511232" cy="13923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52352" y="5143122"/>
            <a:ext cx="303530" cy="1172210"/>
          </a:xfrm>
          <a:custGeom>
            <a:avLst/>
            <a:gdLst/>
            <a:ahLst/>
            <a:cxnLst/>
            <a:rect l="l" t="t" r="r" b="b"/>
            <a:pathLst>
              <a:path w="303529" h="1172210">
                <a:moveTo>
                  <a:pt x="303314" y="1172053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14690" y="5119001"/>
            <a:ext cx="112903" cy="1220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88</a:t>
            </a:fld>
            <a:endParaRPr spc="15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9213" y="737628"/>
            <a:ext cx="603440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spc="5" dirty="0"/>
              <a:t>– </a:t>
            </a:r>
            <a:r>
              <a:rPr dirty="0"/>
              <a:t>Individual Order</a:t>
            </a:r>
            <a:r>
              <a:rPr spc="-40" dirty="0"/>
              <a:t> </a:t>
            </a:r>
            <a:r>
              <a:rPr dirty="0"/>
              <a:t>Details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4677" y="2077355"/>
            <a:ext cx="7949044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89</a:t>
            </a:fld>
            <a:endParaRPr spc="1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7657" y="737628"/>
            <a:ext cx="736854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Installation </a:t>
            </a:r>
            <a:r>
              <a:rPr spc="5" dirty="0"/>
              <a:t>– </a:t>
            </a:r>
            <a:r>
              <a:rPr dirty="0"/>
              <a:t>WooCommerce</a:t>
            </a:r>
            <a:r>
              <a:rPr spc="-15" dirty="0"/>
              <a:t> </a:t>
            </a:r>
            <a:r>
              <a:rPr dirty="0"/>
              <a:t>Activation</a:t>
            </a:r>
          </a:p>
        </p:txBody>
      </p:sp>
      <p:sp>
        <p:nvSpPr>
          <p:cNvPr id="3" name="object 3"/>
          <p:cNvSpPr/>
          <p:nvPr/>
        </p:nvSpPr>
        <p:spPr>
          <a:xfrm>
            <a:off x="6143142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3146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88" y="0"/>
                </a:lnTo>
                <a:lnTo>
                  <a:pt x="385814" y="58316"/>
                </a:lnTo>
                <a:lnTo>
                  <a:pt x="32748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2550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2551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88" y="0"/>
                </a:lnTo>
                <a:lnTo>
                  <a:pt x="385814" y="58316"/>
                </a:lnTo>
                <a:lnTo>
                  <a:pt x="32748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9209" y="2077354"/>
            <a:ext cx="7999984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24151" y="4301845"/>
            <a:ext cx="1521231" cy="16209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85376" y="4446684"/>
            <a:ext cx="1305560" cy="1403350"/>
          </a:xfrm>
          <a:custGeom>
            <a:avLst/>
            <a:gdLst/>
            <a:ahLst/>
            <a:cxnLst/>
            <a:rect l="l" t="t" r="r" b="b"/>
            <a:pathLst>
              <a:path w="1305560" h="1403350">
                <a:moveTo>
                  <a:pt x="1305402" y="140335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68398" y="4428439"/>
            <a:ext cx="114528" cy="1171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92296" y="5725579"/>
            <a:ext cx="402018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Click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“Activate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Plugin”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activate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</a:t>
            </a:r>
            <a:r>
              <a:rPr sz="1750" spc="-11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plugin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9</a:t>
            </a:fld>
            <a:endParaRPr spc="15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343" y="737628"/>
            <a:ext cx="777430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spc="5" dirty="0"/>
              <a:t>– </a:t>
            </a:r>
            <a:r>
              <a:rPr dirty="0"/>
              <a:t>Changing Individual Order</a:t>
            </a:r>
            <a:r>
              <a:rPr spc="-5" dirty="0"/>
              <a:t> </a:t>
            </a:r>
            <a:r>
              <a:rPr dirty="0"/>
              <a:t>Status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4047" y="2077355"/>
            <a:ext cx="7930299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57800" y="3711637"/>
            <a:ext cx="1716582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27855" y="3837087"/>
            <a:ext cx="1501140" cy="0"/>
          </a:xfrm>
          <a:custGeom>
            <a:avLst/>
            <a:gdLst/>
            <a:ahLst/>
            <a:cxnLst/>
            <a:rect l="l" t="t" r="r" b="b"/>
            <a:pathLst>
              <a:path w="1501140">
                <a:moveTo>
                  <a:pt x="1500659" y="0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02922" y="3778783"/>
            <a:ext cx="114642" cy="116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45121" y="3639845"/>
            <a:ext cx="1864995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Change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order</a:t>
            </a:r>
            <a:r>
              <a:rPr sz="1750" spc="-14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status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90</a:t>
            </a:fld>
            <a:endParaRPr spc="15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2535" y="737628"/>
            <a:ext cx="578802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spc="5" dirty="0"/>
              <a:t>– </a:t>
            </a:r>
            <a:r>
              <a:rPr dirty="0"/>
              <a:t>Individual Order</a:t>
            </a:r>
            <a:r>
              <a:rPr spc="-30" dirty="0"/>
              <a:t> </a:t>
            </a:r>
            <a:r>
              <a:rPr dirty="0"/>
              <a:t>Items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8012" y="2077355"/>
            <a:ext cx="7942376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91</a:t>
            </a:fld>
            <a:endParaRPr spc="15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9658" y="737628"/>
            <a:ext cx="721360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spc="5" dirty="0"/>
              <a:t>– </a:t>
            </a:r>
            <a:r>
              <a:rPr dirty="0"/>
              <a:t>Edits to Individual Order</a:t>
            </a:r>
            <a:r>
              <a:rPr spc="-20" dirty="0"/>
              <a:t> </a:t>
            </a:r>
            <a:r>
              <a:rPr dirty="0"/>
              <a:t>Items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6064" y="2077355"/>
            <a:ext cx="7906270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9289" y="1586915"/>
            <a:ext cx="4884196" cy="1939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9868" y="1577488"/>
            <a:ext cx="4903470" cy="1958339"/>
          </a:xfrm>
          <a:custGeom>
            <a:avLst/>
            <a:gdLst/>
            <a:ahLst/>
            <a:cxnLst/>
            <a:rect l="l" t="t" r="r" b="b"/>
            <a:pathLst>
              <a:path w="4903470" h="1958339">
                <a:moveTo>
                  <a:pt x="0" y="0"/>
                </a:moveTo>
                <a:lnTo>
                  <a:pt x="4902890" y="0"/>
                </a:lnTo>
                <a:lnTo>
                  <a:pt x="4902890" y="1958024"/>
                </a:lnTo>
                <a:lnTo>
                  <a:pt x="0" y="1958024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92</a:t>
            </a:fld>
            <a:endParaRPr spc="15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2378" y="737628"/>
            <a:ext cx="5668645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spc="5" dirty="0"/>
              <a:t>– </a:t>
            </a:r>
            <a:r>
              <a:rPr dirty="0"/>
              <a:t>Adding Fees to</a:t>
            </a:r>
            <a:r>
              <a:rPr spc="-40" dirty="0"/>
              <a:t> </a:t>
            </a:r>
            <a:r>
              <a:rPr dirty="0"/>
              <a:t>Orders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9289" y="2830106"/>
            <a:ext cx="8139816" cy="2971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93</a:t>
            </a:fld>
            <a:endParaRPr spc="15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5502" y="737628"/>
            <a:ext cx="536194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spc="5" dirty="0"/>
              <a:t>– </a:t>
            </a:r>
            <a:r>
              <a:rPr dirty="0"/>
              <a:t>Processing</a:t>
            </a:r>
            <a:r>
              <a:rPr spc="-45" dirty="0"/>
              <a:t> </a:t>
            </a:r>
            <a:r>
              <a:rPr dirty="0"/>
              <a:t>Refunds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9289" y="2806204"/>
            <a:ext cx="8139816" cy="3018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81836" y="1619440"/>
            <a:ext cx="6696075" cy="8369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750" spc="-200" dirty="0">
                <a:solidFill>
                  <a:srgbClr val="FF0000"/>
                </a:solidFill>
                <a:latin typeface="DejaVu Sans"/>
                <a:cs typeface="DejaVu Sans"/>
              </a:rPr>
              <a:t>WooCommerce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lets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you </a:t>
            </a:r>
            <a:r>
              <a:rPr sz="1750" spc="-185" dirty="0">
                <a:solidFill>
                  <a:srgbClr val="FF0000"/>
                </a:solidFill>
                <a:latin typeface="DejaVu Sans"/>
                <a:cs typeface="DejaVu Sans"/>
              </a:rPr>
              <a:t>process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refunds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for</a:t>
            </a:r>
            <a:r>
              <a:rPr sz="1750" spc="-5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PayPal.</a:t>
            </a:r>
            <a:endParaRPr sz="17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50" spc="-200" dirty="0">
                <a:solidFill>
                  <a:srgbClr val="FF0000"/>
                </a:solidFill>
                <a:latin typeface="DejaVu Sans"/>
                <a:cs typeface="DejaVu Sans"/>
              </a:rPr>
              <a:t>WooCommerce </a:t>
            </a:r>
            <a:r>
              <a:rPr sz="1750" spc="-580" dirty="0">
                <a:solidFill>
                  <a:srgbClr val="FF0000"/>
                </a:solidFill>
                <a:latin typeface="DejaVu Sans"/>
                <a:cs typeface="DejaVu Sans"/>
              </a:rPr>
              <a:t>&gt;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85" dirty="0">
                <a:solidFill>
                  <a:srgbClr val="FF0000"/>
                </a:solidFill>
                <a:latin typeface="DejaVu Sans"/>
                <a:cs typeface="DejaVu Sans"/>
              </a:rPr>
              <a:t>Settings </a:t>
            </a:r>
            <a:r>
              <a:rPr sz="1750" spc="-580" dirty="0">
                <a:solidFill>
                  <a:srgbClr val="FF0000"/>
                </a:solidFill>
                <a:latin typeface="DejaVu Sans"/>
                <a:cs typeface="DejaVu Sans"/>
              </a:rPr>
              <a:t>&gt;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Checkout </a:t>
            </a:r>
            <a:r>
              <a:rPr sz="1750" spc="-580" dirty="0">
                <a:solidFill>
                  <a:srgbClr val="FF0000"/>
                </a:solidFill>
                <a:latin typeface="DejaVu Sans"/>
                <a:cs typeface="DejaVu Sans"/>
              </a:rPr>
              <a:t>&gt;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PayPal and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set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up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API</a:t>
            </a:r>
            <a:r>
              <a:rPr sz="1750" spc="4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credentials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94</a:t>
            </a:fld>
            <a:endParaRPr spc="15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3874" y="737628"/>
            <a:ext cx="6864984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spc="5" dirty="0"/>
              <a:t>– </a:t>
            </a:r>
            <a:r>
              <a:rPr dirty="0"/>
              <a:t>Processing Refunds</a:t>
            </a:r>
            <a:r>
              <a:rPr spc="-30" dirty="0"/>
              <a:t> </a:t>
            </a:r>
            <a:r>
              <a:rPr dirty="0"/>
              <a:t>(cont’d)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9289" y="2287219"/>
            <a:ext cx="8139816" cy="4056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81497" y="5049977"/>
            <a:ext cx="3266897" cy="1276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73391" y="5640184"/>
            <a:ext cx="91440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37556" y="5081462"/>
            <a:ext cx="3157220" cy="1165860"/>
          </a:xfrm>
          <a:custGeom>
            <a:avLst/>
            <a:gdLst/>
            <a:ahLst/>
            <a:cxnLst/>
            <a:rect l="l" t="t" r="r" b="b"/>
            <a:pathLst>
              <a:path w="3157220" h="1165860">
                <a:moveTo>
                  <a:pt x="0" y="0"/>
                </a:moveTo>
                <a:lnTo>
                  <a:pt x="3156961" y="0"/>
                </a:lnTo>
                <a:lnTo>
                  <a:pt x="3156961" y="1165317"/>
                </a:lnTo>
                <a:lnTo>
                  <a:pt x="0" y="1165317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95</a:t>
            </a:fld>
            <a:endParaRPr spc="15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3874" y="737628"/>
            <a:ext cx="6864984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spc="5" dirty="0"/>
              <a:t>– </a:t>
            </a:r>
            <a:r>
              <a:rPr dirty="0"/>
              <a:t>Processing Refunds</a:t>
            </a:r>
            <a:r>
              <a:rPr spc="-30" dirty="0"/>
              <a:t> </a:t>
            </a:r>
            <a:r>
              <a:rPr dirty="0"/>
              <a:t>(cont’d)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9289" y="2290521"/>
            <a:ext cx="8139816" cy="4050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85863" y="4592780"/>
            <a:ext cx="876992" cy="498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80705" y="4796447"/>
            <a:ext cx="91440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40834" y="4626916"/>
            <a:ext cx="768985" cy="388620"/>
          </a:xfrm>
          <a:custGeom>
            <a:avLst/>
            <a:gdLst/>
            <a:ahLst/>
            <a:cxnLst/>
            <a:rect l="l" t="t" r="r" b="b"/>
            <a:pathLst>
              <a:path w="768984" h="388620">
                <a:moveTo>
                  <a:pt x="0" y="0"/>
                </a:moveTo>
                <a:lnTo>
                  <a:pt x="768573" y="0"/>
                </a:lnTo>
                <a:lnTo>
                  <a:pt x="768573" y="388435"/>
                </a:lnTo>
                <a:lnTo>
                  <a:pt x="0" y="388435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96</a:t>
            </a:fld>
            <a:endParaRPr spc="15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3874" y="737628"/>
            <a:ext cx="6864984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spc="5" dirty="0"/>
              <a:t>– </a:t>
            </a:r>
            <a:r>
              <a:rPr dirty="0"/>
              <a:t>Processing Refunds</a:t>
            </a:r>
            <a:r>
              <a:rPr spc="-30" dirty="0"/>
              <a:t> </a:t>
            </a:r>
            <a:r>
              <a:rPr dirty="0"/>
              <a:t>(cont’d)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06753" y="2077354"/>
            <a:ext cx="6844906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05448" y="5552900"/>
            <a:ext cx="2223655" cy="4073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73632" y="5710847"/>
            <a:ext cx="91440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59038" y="5585612"/>
            <a:ext cx="2115820" cy="297815"/>
          </a:xfrm>
          <a:custGeom>
            <a:avLst/>
            <a:gdLst/>
            <a:ahLst/>
            <a:cxnLst/>
            <a:rect l="l" t="t" r="r" b="b"/>
            <a:pathLst>
              <a:path w="2115820" h="297814">
                <a:moveTo>
                  <a:pt x="0" y="0"/>
                </a:moveTo>
                <a:lnTo>
                  <a:pt x="2115656" y="0"/>
                </a:lnTo>
                <a:lnTo>
                  <a:pt x="2115656" y="297518"/>
                </a:lnTo>
                <a:lnTo>
                  <a:pt x="0" y="297518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97</a:t>
            </a:fld>
            <a:endParaRPr spc="15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1145" y="737628"/>
            <a:ext cx="7330440" cy="568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spc="5" dirty="0"/>
              <a:t>– </a:t>
            </a:r>
            <a:r>
              <a:rPr dirty="0"/>
              <a:t>Individual Order Custom</a:t>
            </a:r>
            <a:r>
              <a:rPr spc="-25" dirty="0"/>
              <a:t> </a:t>
            </a:r>
            <a:r>
              <a:rPr dirty="0"/>
              <a:t>Fields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59289" y="2955861"/>
            <a:ext cx="8139816" cy="27195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57485" y="4841265"/>
            <a:ext cx="3124200" cy="297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Create </a:t>
            </a:r>
            <a:r>
              <a:rPr sz="1750" spc="-195" dirty="0">
                <a:solidFill>
                  <a:srgbClr val="FF0000"/>
                </a:solidFill>
                <a:latin typeface="DejaVu Sans"/>
                <a:cs typeface="DejaVu Sans"/>
              </a:rPr>
              <a:t>custom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ﬁeld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on </a:t>
            </a:r>
            <a:r>
              <a:rPr sz="1750" spc="-155" dirty="0">
                <a:solidFill>
                  <a:srgbClr val="FF0000"/>
                </a:solidFill>
                <a:latin typeface="DejaVu Sans"/>
                <a:cs typeface="DejaVu Sans"/>
              </a:rPr>
              <a:t>the</a:t>
            </a:r>
            <a:r>
              <a:rPr sz="1750" spc="-95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75" dirty="0">
                <a:solidFill>
                  <a:srgbClr val="FF0000"/>
                </a:solidFill>
                <a:latin typeface="DejaVu Sans"/>
                <a:cs typeface="DejaVu Sans"/>
              </a:rPr>
              <a:t>Orders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98</a:t>
            </a:fld>
            <a:endParaRPr spc="15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786" y="782853"/>
            <a:ext cx="846010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5" dirty="0"/>
              <a:t>Orders – Creating Permissions for </a:t>
            </a:r>
            <a:r>
              <a:rPr sz="2950" dirty="0"/>
              <a:t>Downloadable</a:t>
            </a:r>
            <a:r>
              <a:rPr sz="2950" spc="-30" dirty="0"/>
              <a:t> </a:t>
            </a:r>
            <a:r>
              <a:rPr sz="2950" spc="5" dirty="0"/>
              <a:t>Items</a:t>
            </a:r>
            <a:endParaRPr sz="2950"/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4047" y="2077355"/>
            <a:ext cx="7930299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798961" y="3978795"/>
            <a:ext cx="4174490" cy="836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sz="1750" spc="-204" dirty="0">
                <a:solidFill>
                  <a:srgbClr val="FF0000"/>
                </a:solidFill>
                <a:latin typeface="DejaVu Sans"/>
                <a:cs typeface="DejaVu Sans"/>
              </a:rPr>
              <a:t>Search </a:t>
            </a:r>
            <a:r>
              <a:rPr sz="1750" spc="-120" dirty="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sz="1750" spc="-220" dirty="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downloadable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product </a:t>
            </a:r>
            <a:r>
              <a:rPr sz="1750" spc="-190" dirty="0">
                <a:solidFill>
                  <a:srgbClr val="FF0000"/>
                </a:solidFill>
                <a:latin typeface="DejaVu Sans"/>
                <a:cs typeface="DejaVu Sans"/>
              </a:rPr>
              <a:t>and </a:t>
            </a:r>
            <a:r>
              <a:rPr sz="1750" spc="-185" dirty="0">
                <a:solidFill>
                  <a:srgbClr val="FF0000"/>
                </a:solidFill>
                <a:latin typeface="DejaVu Sans"/>
                <a:cs typeface="DejaVu Sans"/>
              </a:rPr>
              <a:t>grant  </a:t>
            </a:r>
            <a:r>
              <a:rPr sz="1750" spc="-170" dirty="0">
                <a:solidFill>
                  <a:srgbClr val="FF0000"/>
                </a:solidFill>
                <a:latin typeface="DejaVu Sans"/>
                <a:cs typeface="DejaVu Sans"/>
              </a:rPr>
              <a:t>permissions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sz="1750" spc="-160" dirty="0">
                <a:solidFill>
                  <a:srgbClr val="FF0000"/>
                </a:solidFill>
                <a:latin typeface="DejaVu Sans"/>
                <a:cs typeface="DejaVu Sans"/>
              </a:rPr>
              <a:t>download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when </a:t>
            </a:r>
            <a:r>
              <a:rPr sz="1750" spc="-150" dirty="0">
                <a:solidFill>
                  <a:srgbClr val="FF0000"/>
                </a:solidFill>
                <a:latin typeface="DejaVu Sans"/>
                <a:cs typeface="DejaVu Sans"/>
              </a:rPr>
              <a:t>order </a:t>
            </a:r>
            <a:r>
              <a:rPr sz="1750" spc="-180" dirty="0">
                <a:solidFill>
                  <a:srgbClr val="FF0000"/>
                </a:solidFill>
                <a:latin typeface="DejaVu Sans"/>
                <a:cs typeface="DejaVu Sans"/>
              </a:rPr>
              <a:t>status  </a:t>
            </a:r>
            <a:r>
              <a:rPr sz="1750" spc="-215" dirty="0">
                <a:solidFill>
                  <a:srgbClr val="FF0000"/>
                </a:solidFill>
                <a:latin typeface="DejaVu Sans"/>
                <a:cs typeface="DejaVu Sans"/>
              </a:rPr>
              <a:t>changes </a:t>
            </a:r>
            <a:r>
              <a:rPr sz="1750" spc="-125" dirty="0">
                <a:solidFill>
                  <a:srgbClr val="FF0000"/>
                </a:solidFill>
                <a:latin typeface="DejaVu Sans"/>
                <a:cs typeface="DejaVu Sans"/>
              </a:rPr>
              <a:t>to</a:t>
            </a:r>
            <a:r>
              <a:rPr sz="1750" spc="-100" dirty="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sz="1750" spc="-165" dirty="0">
                <a:solidFill>
                  <a:srgbClr val="FF0000"/>
                </a:solidFill>
                <a:latin typeface="DejaVu Sans"/>
                <a:cs typeface="DejaVu Sans"/>
              </a:rPr>
              <a:t>processing/completed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01095" y="4817231"/>
            <a:ext cx="743988" cy="7689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63749" y="4851499"/>
            <a:ext cx="528320" cy="551180"/>
          </a:xfrm>
          <a:custGeom>
            <a:avLst/>
            <a:gdLst/>
            <a:ahLst/>
            <a:cxnLst/>
            <a:rect l="l" t="t" r="r" b="b"/>
            <a:pathLst>
              <a:path w="528320" h="551179">
                <a:moveTo>
                  <a:pt x="528056" y="0"/>
                </a:moveTo>
                <a:lnTo>
                  <a:pt x="0" y="551111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46497" y="5303951"/>
            <a:ext cx="115112" cy="1166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41175" y="4813075"/>
            <a:ext cx="1450568" cy="7730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91805" y="4851499"/>
            <a:ext cx="1230630" cy="559435"/>
          </a:xfrm>
          <a:custGeom>
            <a:avLst/>
            <a:gdLst/>
            <a:ahLst/>
            <a:cxnLst/>
            <a:rect l="l" t="t" r="r" b="b"/>
            <a:pathLst>
              <a:path w="1230629" h="559435">
                <a:moveTo>
                  <a:pt x="0" y="0"/>
                </a:moveTo>
                <a:lnTo>
                  <a:pt x="1230627" y="558806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22428" y="5324855"/>
            <a:ext cx="122707" cy="1075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spc="15" dirty="0"/>
              <a:t>99</a:t>
            </a:fld>
            <a:endParaRPr spc="1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1666</Words>
  <Application>Microsoft Office PowerPoint</Application>
  <PresentationFormat>Custom</PresentationFormat>
  <Paragraphs>354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7" baseType="lpstr">
      <vt:lpstr>Arial</vt:lpstr>
      <vt:lpstr>Calibri</vt:lpstr>
      <vt:lpstr>Courier New</vt:lpstr>
      <vt:lpstr>DejaVu Sans</vt:lpstr>
      <vt:lpstr>Georgia</vt:lpstr>
      <vt:lpstr>Impact</vt:lpstr>
      <vt:lpstr>Liberation Sans Narrow</vt:lpstr>
      <vt:lpstr>Times New Roman</vt:lpstr>
      <vt:lpstr>Trebuchet MS</vt:lpstr>
      <vt:lpstr>Wingdings</vt:lpstr>
      <vt:lpstr>Office Theme</vt:lpstr>
      <vt:lpstr>How to Start a WordPress E-commerce  site using WooCommerce</vt:lpstr>
      <vt:lpstr>Agenda</vt:lpstr>
      <vt:lpstr>Preparation</vt:lpstr>
      <vt:lpstr>Agenda</vt:lpstr>
      <vt:lpstr>Installation – Finding WooCommerce</vt:lpstr>
      <vt:lpstr>Installation – Finding WooCommerce</vt:lpstr>
      <vt:lpstr>Installation – Finding WooCommerce</vt:lpstr>
      <vt:lpstr>Installation – Finding WooCommerce</vt:lpstr>
      <vt:lpstr>Installation – WooCommerce Activation</vt:lpstr>
      <vt:lpstr>PowerPoint Presentation</vt:lpstr>
      <vt:lpstr>Installation – WooCommerce Activation</vt:lpstr>
      <vt:lpstr>Installation – Cart Page</vt:lpstr>
      <vt:lpstr>Installation – Checkout Page</vt:lpstr>
      <vt:lpstr>Installation – My Account Page</vt:lpstr>
      <vt:lpstr>Installation – Shop Page</vt:lpstr>
      <vt:lpstr>PowerPoint Presentation</vt:lpstr>
      <vt:lpstr>PowerPoint Presentation</vt:lpstr>
      <vt:lpstr>PowerPoint Presentation</vt:lpstr>
      <vt:lpstr>Agenda</vt:lpstr>
      <vt:lpstr>Settings – General Options</vt:lpstr>
      <vt:lpstr>Settings – General Options</vt:lpstr>
      <vt:lpstr>Settings – Products - General</vt:lpstr>
      <vt:lpstr>Settings – Products – Display</vt:lpstr>
      <vt:lpstr>Settings – Products</vt:lpstr>
      <vt:lpstr>Settings – Products – Inventory</vt:lpstr>
      <vt:lpstr>Settings – Products – Downloadable Products</vt:lpstr>
      <vt:lpstr>PowerPoint Presentation</vt:lpstr>
      <vt:lpstr>Settings – Tax – Standard Rates</vt:lpstr>
      <vt:lpstr>Settings – Checkout – Checkout Options</vt:lpstr>
      <vt:lpstr>Settings – Checkout – Checkout Options (cont’d)</vt:lpstr>
      <vt:lpstr>Settings – Checkout – Checkout Options (cont’d)</vt:lpstr>
      <vt:lpstr>Settings – Checkout – Checkout Options (cont’d)</vt:lpstr>
      <vt:lpstr>Settings – Checkout – PayPal</vt:lpstr>
      <vt:lpstr>Settings – Checkout – PayPal (cont’d)</vt:lpstr>
      <vt:lpstr>Settings – Checkout – Simplify Commerce</vt:lpstr>
      <vt:lpstr>Settings – Checkout – Simplify Commerce (cont’d)</vt:lpstr>
      <vt:lpstr>Settings – Checkout – Simplify Commerce (cont’d)</vt:lpstr>
      <vt:lpstr>Settings – Shipping – Shipping Options</vt:lpstr>
      <vt:lpstr>Settings – Shipping – Shipping Options (cont’d)</vt:lpstr>
      <vt:lpstr>Settings – Shipping – Free Shipping</vt:lpstr>
      <vt:lpstr>Settings – Shipping – Free Shipping (cont’d)</vt:lpstr>
      <vt:lpstr>Settings – Shipping – Free Shipping (cont’d)</vt:lpstr>
      <vt:lpstr>Settings – Shipping – Free Shipping (cont’d)</vt:lpstr>
      <vt:lpstr>Settings – Shipping – Flat Rate</vt:lpstr>
      <vt:lpstr>PowerPoint Presentation</vt:lpstr>
      <vt:lpstr>Settings – Shipping – International Delivery</vt:lpstr>
      <vt:lpstr>Settings – Shipping – Local Delivery</vt:lpstr>
      <vt:lpstr>Settings – Shipping – Local Pickup</vt:lpstr>
      <vt:lpstr>Settings – Accounts</vt:lpstr>
      <vt:lpstr>Settings – Accounts (cont’d)</vt:lpstr>
      <vt:lpstr>Settings – Accounts (cont’d)</vt:lpstr>
      <vt:lpstr>Settings – Emails – Email Options</vt:lpstr>
      <vt:lpstr>Settings – Emails – Email Options (cont’d)</vt:lpstr>
      <vt:lpstr>Settings – Emails – Email Sample</vt:lpstr>
      <vt:lpstr>Settings – Emails – New Order</vt:lpstr>
      <vt:lpstr>Settings - Webhooks</vt:lpstr>
      <vt:lpstr>Agenda</vt:lpstr>
      <vt:lpstr>Products – Creating a Product</vt:lpstr>
      <vt:lpstr>Products – Product Data - General</vt:lpstr>
      <vt:lpstr>Products – Product Data - Inventory</vt:lpstr>
      <vt:lpstr>Products – Product Data – Linked Products</vt:lpstr>
      <vt:lpstr>Products – Up-sell Sample</vt:lpstr>
      <vt:lpstr>Products – Product Data – Linked Products (cont’d)</vt:lpstr>
      <vt:lpstr>Installation – Cart Page</vt:lpstr>
      <vt:lpstr>Products – Product Categories and Tags</vt:lpstr>
      <vt:lpstr>Products – Publishing Options</vt:lpstr>
      <vt:lpstr>Products – Featured Image</vt:lpstr>
      <vt:lpstr>Set Up Products – Product Gallery</vt:lpstr>
      <vt:lpstr>Products – Product Sample</vt:lpstr>
      <vt:lpstr>Products – Shipping Classes</vt:lpstr>
      <vt:lpstr>Products – Shipping and Shipping Classes</vt:lpstr>
      <vt:lpstr>Products – Bulk Editing Shipping Classes</vt:lpstr>
      <vt:lpstr>Products – Bulk Editing Shipping Classes (cont’d)</vt:lpstr>
      <vt:lpstr>Products – Shipping Classes – Enabling Debug Mode</vt:lpstr>
      <vt:lpstr>Agenda</vt:lpstr>
      <vt:lpstr>PowerPoint Presentation</vt:lpstr>
      <vt:lpstr>PowerPoint Presentation</vt:lpstr>
      <vt:lpstr>PowerPoint Presentation</vt:lpstr>
      <vt:lpstr>Coupons – Coupon Data – General</vt:lpstr>
      <vt:lpstr>Coupons – Coupon Data – Usage Restriction</vt:lpstr>
      <vt:lpstr>Coupons – Coupon Data – Usage Limits</vt:lpstr>
      <vt:lpstr>Orders</vt:lpstr>
      <vt:lpstr>Orders – Order at a Glance</vt:lpstr>
      <vt:lpstr>PowerPoint Presentation</vt:lpstr>
      <vt:lpstr>Orders – Order Status</vt:lpstr>
      <vt:lpstr>Orders – Detail Quick View</vt:lpstr>
      <vt:lpstr>Orders – Chosen Shipping Method</vt:lpstr>
      <vt:lpstr>Orders – Chosen Payment Method</vt:lpstr>
      <vt:lpstr>Orders – Individual Order Details</vt:lpstr>
      <vt:lpstr>Orders – Changing Individual Order Status</vt:lpstr>
      <vt:lpstr>Orders – Individual Order Items</vt:lpstr>
      <vt:lpstr>Orders – Edits to Individual Order Items</vt:lpstr>
      <vt:lpstr>Orders – Adding Fees to Orders</vt:lpstr>
      <vt:lpstr>Orders – Processing Refunds</vt:lpstr>
      <vt:lpstr>Orders – Processing Refunds (cont’d)</vt:lpstr>
      <vt:lpstr>Orders – Processing Refunds (cont’d)</vt:lpstr>
      <vt:lpstr>Orders – Processing Refunds (cont’d)</vt:lpstr>
      <vt:lpstr>Orders – Individual Order Custom Fields</vt:lpstr>
      <vt:lpstr>Orders – Creating Permissions for Downloadable Items</vt:lpstr>
      <vt:lpstr>PowerPoint Presentation</vt:lpstr>
      <vt:lpstr>PowerPoint Presentation</vt:lpstr>
      <vt:lpstr>Orders – Add Note</vt:lpstr>
      <vt:lpstr>WooCommerce Widgets</vt:lpstr>
      <vt:lpstr>WooCommerce Roles</vt:lpstr>
      <vt:lpstr>Agenda</vt:lpstr>
      <vt:lpstr>THANK 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Start a WordPress E-commerce  site using WooCommerce</dc:title>
  <cp:lastModifiedBy>Leonard Prim Francis G. Reyes</cp:lastModifiedBy>
  <cp:revision>1</cp:revision>
  <dcterms:created xsi:type="dcterms:W3CDTF">2018-10-09T10:40:22Z</dcterms:created>
  <dcterms:modified xsi:type="dcterms:W3CDTF">2018-10-09T13:14:01Z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2018-10-09T00:00:00Z</vt:filetime>
  </property>
</Properties>
</file>